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notesSlides/notesSlide9.xml" ContentType="application/vnd.openxmlformats-officedocument.presentationml.notesSlide+xml"/>
  <Override PartName="/ppt/comments/comment10.xml" ContentType="application/vnd.openxmlformats-officedocument.presentationml.comments+xml"/>
  <Override PartName="/ppt/notesSlides/notesSlide10.xml" ContentType="application/vnd.openxmlformats-officedocument.presentationml.notesSlide+xml"/>
  <Override PartName="/ppt/comments/comment11.xml" ContentType="application/vnd.openxmlformats-officedocument.presentationml.comments+xml"/>
  <Override PartName="/ppt/comments/comment12.xml" ContentType="application/vnd.openxmlformats-officedocument.presentationml.comments+xml"/>
  <Override PartName="/ppt/notesSlides/notesSlide11.xml" ContentType="application/vnd.openxmlformats-officedocument.presentationml.notesSlide+xml"/>
  <Override PartName="/ppt/comments/comment13.xml" ContentType="application/vnd.openxmlformats-officedocument.presentationml.comments+xml"/>
  <Override PartName="/ppt/notesSlides/notesSlide12.xml" ContentType="application/vnd.openxmlformats-officedocument.presentationml.notesSlide+xml"/>
  <Override PartName="/ppt/comments/comment14.xml" ContentType="application/vnd.openxmlformats-officedocument.presentationml.comment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58"/>
  </p:notesMasterIdLst>
  <p:sldIdLst>
    <p:sldId id="256" r:id="rId2"/>
    <p:sldId id="275" r:id="rId3"/>
    <p:sldId id="353" r:id="rId4"/>
    <p:sldId id="258" r:id="rId5"/>
    <p:sldId id="267" r:id="rId6"/>
    <p:sldId id="302" r:id="rId7"/>
    <p:sldId id="358" r:id="rId8"/>
    <p:sldId id="322" r:id="rId9"/>
    <p:sldId id="317" r:id="rId10"/>
    <p:sldId id="321" r:id="rId11"/>
    <p:sldId id="354" r:id="rId12"/>
    <p:sldId id="359" r:id="rId13"/>
    <p:sldId id="326" r:id="rId14"/>
    <p:sldId id="319" r:id="rId15"/>
    <p:sldId id="318" r:id="rId16"/>
    <p:sldId id="320" r:id="rId17"/>
    <p:sldId id="313" r:id="rId18"/>
    <p:sldId id="363" r:id="rId19"/>
    <p:sldId id="364" r:id="rId20"/>
    <p:sldId id="360" r:id="rId21"/>
    <p:sldId id="365" r:id="rId22"/>
    <p:sldId id="369" r:id="rId23"/>
    <p:sldId id="366" r:id="rId24"/>
    <p:sldId id="314" r:id="rId25"/>
    <p:sldId id="355" r:id="rId26"/>
    <p:sldId id="346" r:id="rId27"/>
    <p:sldId id="344" r:id="rId28"/>
    <p:sldId id="368" r:id="rId29"/>
    <p:sldId id="349" r:id="rId30"/>
    <p:sldId id="350" r:id="rId31"/>
    <p:sldId id="276" r:id="rId32"/>
    <p:sldId id="303" r:id="rId33"/>
    <p:sldId id="305" r:id="rId34"/>
    <p:sldId id="306" r:id="rId35"/>
    <p:sldId id="307" r:id="rId36"/>
    <p:sldId id="308" r:id="rId37"/>
    <p:sldId id="309" r:id="rId38"/>
    <p:sldId id="310" r:id="rId39"/>
    <p:sldId id="327" r:id="rId40"/>
    <p:sldId id="328" r:id="rId41"/>
    <p:sldId id="329" r:id="rId42"/>
    <p:sldId id="330" r:id="rId43"/>
    <p:sldId id="331" r:id="rId44"/>
    <p:sldId id="332" r:id="rId45"/>
    <p:sldId id="334" r:id="rId46"/>
    <p:sldId id="335" r:id="rId47"/>
    <p:sldId id="315" r:id="rId48"/>
    <p:sldId id="336" r:id="rId49"/>
    <p:sldId id="357" r:id="rId50"/>
    <p:sldId id="341" r:id="rId51"/>
    <p:sldId id="361" r:id="rId52"/>
    <p:sldId id="343" r:id="rId53"/>
    <p:sldId id="362" r:id="rId54"/>
    <p:sldId id="342" r:id="rId55"/>
    <p:sldId id="312" r:id="rId56"/>
    <p:sldId id="371" r:id="rId57"/>
  </p:sldIdLst>
  <p:sldSz cx="9144000" cy="5143500" type="screen16x9"/>
  <p:notesSz cx="6858000" cy="9144000"/>
  <p:embeddedFontLst>
    <p:embeddedFont>
      <p:font typeface="Lato" panose="020B0604020202020204" charset="0"/>
      <p:regular r:id="rId59"/>
      <p:bold r:id="rId60"/>
      <p:italic r:id="rId61"/>
      <p:boldItalic r:id="rId62"/>
    </p:embeddedFont>
    <p:embeddedFont>
      <p:font typeface="Oswald" panose="020B0604020202020204" charset="0"/>
      <p:regular r:id="rId63"/>
      <p:bold r:id="rId64"/>
    </p:embeddedFont>
    <p:embeddedFont>
      <p:font typeface="Oswald Regular" panose="020B0604020202020204" charset="0"/>
      <p:regular r:id="rId65"/>
      <p:bold r:id="rId66"/>
    </p:embeddedFont>
    <p:embeddedFont>
      <p:font typeface="Tahoma" panose="020B0604030504040204" pitchFamily="34" charset="0"/>
      <p:regular r:id="rId67"/>
      <p:bold r:id="rId68"/>
    </p:embeddedFont>
    <p:embeddedFont>
      <p:font typeface="Verdana" panose="020B060403050404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o Luong" initials="BL" lastIdx="66" clrIdx="0">
    <p:extLst>
      <p:ext uri="{19B8F6BF-5375-455C-9EA6-DF929625EA0E}">
        <p15:presenceInfo xmlns:p15="http://schemas.microsoft.com/office/powerpoint/2012/main" userId="7f1ca98f84dd05f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B26B"/>
    <a:srgbClr val="202122"/>
    <a:srgbClr val="524C5F"/>
    <a:srgbClr val="8D86A4"/>
    <a:srgbClr val="20124D"/>
    <a:srgbClr val="435D74"/>
    <a:srgbClr val="EB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5FB06F-7706-4761-8B9D-C9993FCCFED1}">
  <a:tblStyle styleId="{AF5FB06F-7706-4761-8B9D-C9993FCCFE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6374" autoAdjust="0"/>
  </p:normalViewPr>
  <p:slideViewPr>
    <p:cSldViewPr snapToGrid="0">
      <p:cViewPr varScale="1">
        <p:scale>
          <a:sx n="148" d="100"/>
          <a:sy n="148" d="100"/>
        </p:scale>
        <p:origin x="552" y="120"/>
      </p:cViewPr>
      <p:guideLst>
        <p:guide orient="horz" pos="32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2T16:06:25.885" idx="60">
    <p:pos x="10" y="10"/>
    <p:text>Xin chào, hôm này nhóm trình sẽ thuyết trình về chủ đề chatbot</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4-22T10:40:59.189" idx="47">
    <p:pos x="10" y="10"/>
    <p:text>Trong những năm sắp tới, các công ty/doanh nghiệp/thương hiệu sẽ đầu tư vào các Chatbot tinh vi hơn và có khả năng xử lý, trả lời, tương tác gần với con người nhiều hơn.</p:text>
    <p:extLst>
      <p:ext uri="{C676402C-5697-4E1C-873F-D02D1690AC5C}">
        <p15:threadingInfo xmlns:p15="http://schemas.microsoft.com/office/powerpoint/2012/main" timeZoneBias="-420"/>
      </p:ext>
    </p:extLst>
  </p:cm>
  <p:cm authorId="1" dt="2021-04-22T10:44:17.972" idx="49">
    <p:pos x="106" y="106"/>
    <p:text>Tận dụng những tiến bộ công nghệ trong trí thông minh máy móc và trí tuệ nhân tạo trong việc xây dựng một chatbot các nhà phát triển có thể hiện thực hóa giấc mơ tạo ra các chatbot thông minh hơn nữa trong những năm tiếp theo và tương lai</p:text>
    <p:extLst>
      <p:ext uri="{C676402C-5697-4E1C-873F-D02D1690AC5C}">
        <p15:threadingInfo xmlns:p15="http://schemas.microsoft.com/office/powerpoint/2012/main" timeZoneBias="-420"/>
      </p:ext>
    </p:extLst>
  </p:cm>
  <p:cm authorId="1" dt="2021-04-22T20:14:04.441" idx="65">
    <p:pos x="202" y="202"/>
    <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04-22T16:16:04.768" idx="61">
    <p:pos x="10" y="10"/>
    <p:text>Làm thế nào để xây dựng một chatbot?
Bạn có thể xây dựng một chatbot theo hai cách: xây dựng chúng từ đầu bằng ngôn ngữ lập trình hoặc cách 2 sử dụngnền tảng hỗ trợ xây dựng chatbot.</p:text>
    <p:extLst>
      <p:ext uri="{C676402C-5697-4E1C-873F-D02D1690AC5C}">
        <p15:threadingInfo xmlns:p15="http://schemas.microsoft.com/office/powerpoint/2012/main" timeZoneBias="-420"/>
      </p:ext>
    </p:extLst>
  </p:cm>
  <p:cm authorId="1" dt="2021-04-23T03:14:26.899" idx="66">
    <p:pos x="106" y="106"/>
    <p:text>Xin chào các bạn, sau đây mình sẽ đại diện nhóm  thuyết trình 4 chương còn lại bài thuyết trình</p:text>
    <p:extLst>
      <p:ext uri="{C676402C-5697-4E1C-873F-D02D1690AC5C}">
        <p15:threadingInfo xmlns:p15="http://schemas.microsoft.com/office/powerpoint/2012/main" timeZoneBias="-4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1-04-20T00:05:18.088" idx="41">
    <p:pos x="10" y="10"/>
    <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1-04-22T11:22:47.346" idx="52">
    <p:pos x="10" y="10"/>
    <p:text/>
    <p:extLst>
      <p:ext uri="{C676402C-5697-4E1C-873F-D02D1690AC5C}">
        <p15:threadingInfo xmlns:p15="http://schemas.microsoft.com/office/powerpoint/2012/main" timeZoneBias="-4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1-04-13T16:01:03.763" idx="34">
    <p:pos x="10" y="10"/>
    <p:text/>
    <p:extLst>
      <p:ext uri="{C676402C-5697-4E1C-873F-D02D1690AC5C}">
        <p15:threadingInfo xmlns:p15="http://schemas.microsoft.com/office/powerpoint/2012/main" timeZoneBias="-420"/>
      </p:ext>
    </p:extLst>
  </p:cm>
  <p:cm authorId="1" dt="2021-04-22T16:45:27.612" idx="62">
    <p:pos x="106" y="106"/>
    <p:text>Nhiều hệ thống máy tính chứa dữ liệu ở các định dạng không tương thích. Trao đổi dữ liệu giữa các hệ thống không tương thích (hoặc hệ thống được nâng cấp) là một công việc tốn nhiều thời gian của các nhà phát triển web. Một lượng lớn dữ liệu phải được chuyển đổi và dữ liệu không tương thích thường bị mất.
XML lưu trữ dữ liệu ở định dạng văn bản thuần túy. Điều này cung cấp một cách thức lưu trữ, vận chuyển và chia sẻ dữ liệu độc lập với phần mềm và phần cứng.
XML cũng giúp bạn dễ dàng mở rộng hoặc nâng cấp lên hệ điều hành mới, ứng dụng mới hoặc trình duyệt mới mà không làm mất dữ liệu.</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3-21T13:14:33.973" idx="1">
    <p:pos x="84" y="730"/>
    <p:text>Chatbot hiểu con người muốn gì và hướng dẫn họ đến kết quả mong muốn</p:text>
    <p:extLst>
      <p:ext uri="{C676402C-5697-4E1C-873F-D02D1690AC5C}">
        <p15:threadingInfo xmlns:p15="http://schemas.microsoft.com/office/powerpoint/2012/main" timeZoneBias="-420"/>
      </p:ext>
    </p:extLst>
  </p:cm>
  <p:cm authorId="1" dt="2021-03-21T13:14:55.804" idx="3">
    <p:pos x="80" y="913"/>
    <p:text>Giống như một trợ lý hay một nhân viên ảo có thể đưa ra những hướng dẫn tư vấn cho khách hàng</p:text>
    <p:extLst>
      <p:ext uri="{C676402C-5697-4E1C-873F-D02D1690AC5C}">
        <p15:threadingInfo xmlns:p15="http://schemas.microsoft.com/office/powerpoint/2012/main" timeZoneBias="-420"/>
      </p:ext>
    </p:extLst>
  </p:cm>
  <p:cm authorId="1" dt="2021-04-20T08:49:23.081" idx="42">
    <p:pos x="4661" y="94"/>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09T20:37:01.772" idx="7">
    <p:pos x="10" y="10"/>
    <p:text>Click chatbot là chatbot cơ bản nhất</p:text>
    <p:extLst>
      <p:ext uri="{C676402C-5697-4E1C-873F-D02D1690AC5C}">
        <p15:threadingInfo xmlns:p15="http://schemas.microsoft.com/office/powerpoint/2012/main" timeZoneBias="-420"/>
      </p:ext>
    </p:extLst>
  </p:cm>
  <p:cm authorId="1" dt="2021-04-09T20:41:27.847" idx="8">
    <p:pos x="106" y="106"/>
    <p:text>Nó sử dụng công nghệ đơn giản với quy trình tạo lập dễ dàng, không tốn nhiều thời gian và công sức</p:text>
    <p:extLst>
      <p:ext uri="{C676402C-5697-4E1C-873F-D02D1690AC5C}">
        <p15:threadingInfo xmlns:p15="http://schemas.microsoft.com/office/powerpoint/2012/main" timeZoneBias="-420"/>
      </p:ext>
    </p:extLst>
  </p:cm>
  <p:cm authorId="1" dt="2021-04-09T20:42:21.881" idx="9">
    <p:pos x="202" y="202"/>
    <p:text>Các doanh nghiệp thường sử dụng Clicking Bot trong những bước đầu tiên của cuộc trò chuyện, ngay sau lời chào hỏi, nhằm cung cấp các vấn đề chatbot có thể giải quyết. Từ đó, người dùng cũng sẽ có một cái nhìn trực quan và đầy đủ nhất để tìm thấy chính xác thứ mà họ muốn</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09T21:24:11.254" idx="11">
    <p:pos x="10" y="10"/>
    <p:text>AI chatbot trả lời người dùng những câu hỏi hướng dẫn sử dụng hoặc cung cấp thông tin về sản phẩm dịch vụ …Khi có bất kì thắc mắc hay cần tra cứu thông tin người dùng có thể trò chuyện với chatbot để nhận được câu trả lời ngay lập tức.</p:text>
    <p:extLst>
      <p:ext uri="{C676402C-5697-4E1C-873F-D02D1690AC5C}">
        <p15:threadingInfo xmlns:p15="http://schemas.microsoft.com/office/powerpoint/2012/main" timeZoneBias="-420"/>
      </p:ext>
    </p:extLst>
  </p:cm>
  <p:cm authorId="1" dt="2021-04-09T21:27:45.936" idx="13">
    <p:pos x="202" y="202"/>
    <p:text>AI Bot giúp con người giảm tải những công việc thủ công, lặp đi lặp lại, tốn thời gian và công sức để tập trung tư vấn các vấn đề chuyên sâu hơn</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09T21:33:35.494" idx="16">
    <p:pos x="10" y="10"/>
    <p:text>Mỗi loại Chatbot đều có những ưu điểm và nhược điểm nhất định</p:text>
    <p:extLst>
      <p:ext uri="{C676402C-5697-4E1C-873F-D02D1690AC5C}">
        <p15:threadingInfo xmlns:p15="http://schemas.microsoft.com/office/powerpoint/2012/main" timeZoneBias="-420"/>
      </p:ext>
    </p:extLst>
  </p:cm>
  <p:cm authorId="1" dt="2021-04-09T21:34:27.605" idx="18">
    <p:pos x="298" y="298"/>
    <p:text>Clicking Bot đưa ra những lựa chọn người dùng cần</p:text>
    <p:extLst>
      <p:ext uri="{C676402C-5697-4E1C-873F-D02D1690AC5C}">
        <p15:threadingInfo xmlns:p15="http://schemas.microsoft.com/office/powerpoint/2012/main" timeZoneBias="-420"/>
      </p:ext>
    </p:extLst>
  </p:cm>
  <p:cm authorId="1" dt="2021-04-09T21:34:45.926" idx="19">
    <p:pos x="394" y="394"/>
    <p:text>AI Bot được tạo ra để hiểu điều người dùng muốn nói</p:text>
    <p:extLst>
      <p:ext uri="{C676402C-5697-4E1C-873F-D02D1690AC5C}">
        <p15:threadingInfo xmlns:p15="http://schemas.microsoft.com/office/powerpoint/2012/main" timeZoneBias="-420"/>
      </p:ext>
    </p:extLst>
  </p:cm>
  <p:cm authorId="1" dt="2021-04-09T21:58:49.385" idx="21">
    <p:pos x="106" y="106"/>
    <p:text>AI Bot  sở hữu toàn bộ những ưu điểm của chatbot</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21T18:06:42.849" idx="44">
    <p:pos x="10" y="10"/>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22T09:01:45.702" idx="45">
    <p:pos x="10" y="10"/>
    <p:text>từ năm 2010 từ năm 2016 ​​sự bùng nổ của các trợ lý cá ảo:... Với khả năng phân tích và xử lý ngôn ngữ tự nhiên, các trợ lý này kết nối với các dịch vụ web để trả lời các câu hỏi và đáp ứng các yêu cầu của người dùng</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4-22T10:10:39.078" idx="46">
    <p:pos x="10" y="10"/>
    <p:text>Nhận thấy tầm quan trọng mà chatbot mang lợi ích cho facebook, Ngay sau đó, các ứng dụng chat khác như LINE, WhatsApp, Telegram hay Twitter cũng đưa ra các hỗ trợ hoặc các API cho phép người dùng tạo các Chatbot để mang trải nghiệm tốt nhất người dùng và doanh nghiệp</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4-22T11:31:42.312" idx="54">
    <p:pos x="10" y="10"/>
    <p:text>Chúng chủ yếu được sử dụng để tăng năng suất và làm mọi việc nhanh hơn</p:text>
    <p:extLst>
      <p:ext uri="{C676402C-5697-4E1C-873F-D02D1690AC5C}">
        <p15:threadingInfo xmlns:p15="http://schemas.microsoft.com/office/powerpoint/2012/main" timeZoneBias="-420"/>
      </p:ext>
    </p:extLst>
  </p:cm>
  <p:cm authorId="1" dt="2021-04-22T11:32:13.111" idx="56">
    <p:pos x="306" y="-9"/>
    <p:text>Chúng chủ yếu được sử dụng để nhận trợ giúp và thông tin</p:text>
    <p:extLst>
      <p:ext uri="{C676402C-5697-4E1C-873F-D02D1690AC5C}">
        <p15:threadingInfo xmlns:p15="http://schemas.microsoft.com/office/powerpoint/2012/main" timeZoneBias="-420"/>
      </p:ext>
    </p:extLst>
  </p:cm>
  <p:cm authorId="1" dt="2021-04-22T11:33:59.317" idx="57">
    <p:pos x="106" y="106"/>
    <p:text>Chatbots được sử dụng vì những lý do khác nhau, nhưng chủ yếu có ba vai trò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c1c92de1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c1c92de1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302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85a78ba07300e6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85a78ba07300e6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c073b35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8c073b35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05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c1c92de1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c1c92de1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445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8c073b35a6_0_2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8c073b35a6_0_2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a01aa9b34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a01aa9b34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c1c92de1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c1c92de1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4193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a01aa9b34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a01aa9b34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760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4294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85a78ba07300e6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85a78ba07300e6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944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d7701c0bb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d7701c0bb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034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66200" y="1415203"/>
            <a:ext cx="3445800" cy="16596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51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66200" y="3074800"/>
            <a:ext cx="2259300" cy="682500"/>
          </a:xfrm>
          <a:prstGeom prst="rect">
            <a:avLst/>
          </a:prstGeom>
        </p:spPr>
        <p:txBody>
          <a:bodyPr spcFirstLastPara="1" wrap="square" lIns="91425" tIns="91425" rIns="91425" bIns="91425" anchor="t" anchorCtr="0">
            <a:noAutofit/>
          </a:bodyPr>
          <a:lstStyle>
            <a:lvl1pPr lvl="0">
              <a:spcBef>
                <a:spcPts val="0"/>
              </a:spcBef>
              <a:spcAft>
                <a:spcPts val="0"/>
              </a:spcAft>
              <a:buNone/>
              <a:defRPr sz="1600">
                <a:latin typeface="Lato"/>
                <a:ea typeface="Lato"/>
                <a:cs typeface="Lato"/>
                <a:sym typeface="Lato"/>
              </a:defRPr>
            </a:lvl1pPr>
            <a:lvl2pPr lvl="1">
              <a:spcBef>
                <a:spcPts val="1600"/>
              </a:spcBef>
              <a:spcAft>
                <a:spcPts val="0"/>
              </a:spcAft>
              <a:buNone/>
              <a:defRPr sz="1600">
                <a:latin typeface="Lato"/>
                <a:ea typeface="Lato"/>
                <a:cs typeface="Lato"/>
                <a:sym typeface="Lato"/>
              </a:defRPr>
            </a:lvl2pPr>
            <a:lvl3pPr lvl="2">
              <a:spcBef>
                <a:spcPts val="1600"/>
              </a:spcBef>
              <a:spcAft>
                <a:spcPts val="0"/>
              </a:spcAft>
              <a:buNone/>
              <a:defRPr sz="1600">
                <a:latin typeface="Lato"/>
                <a:ea typeface="Lato"/>
                <a:cs typeface="Lato"/>
                <a:sym typeface="Lato"/>
              </a:defRPr>
            </a:lvl3pPr>
            <a:lvl4pPr lvl="3">
              <a:spcBef>
                <a:spcPts val="1600"/>
              </a:spcBef>
              <a:spcAft>
                <a:spcPts val="0"/>
              </a:spcAft>
              <a:buNone/>
              <a:defRPr sz="1600">
                <a:latin typeface="Lato"/>
                <a:ea typeface="Lato"/>
                <a:cs typeface="Lato"/>
                <a:sym typeface="Lato"/>
              </a:defRPr>
            </a:lvl4pPr>
            <a:lvl5pPr lvl="4">
              <a:spcBef>
                <a:spcPts val="1600"/>
              </a:spcBef>
              <a:spcAft>
                <a:spcPts val="0"/>
              </a:spcAft>
              <a:buNone/>
              <a:defRPr sz="1600">
                <a:latin typeface="Lato"/>
                <a:ea typeface="Lato"/>
                <a:cs typeface="Lato"/>
                <a:sym typeface="Lato"/>
              </a:defRPr>
            </a:lvl5pPr>
            <a:lvl6pPr lvl="5">
              <a:spcBef>
                <a:spcPts val="1600"/>
              </a:spcBef>
              <a:spcAft>
                <a:spcPts val="0"/>
              </a:spcAft>
              <a:buNone/>
              <a:defRPr sz="1600">
                <a:latin typeface="Lato"/>
                <a:ea typeface="Lato"/>
                <a:cs typeface="Lato"/>
                <a:sym typeface="Lato"/>
              </a:defRPr>
            </a:lvl6pPr>
            <a:lvl7pPr lvl="6">
              <a:spcBef>
                <a:spcPts val="1600"/>
              </a:spcBef>
              <a:spcAft>
                <a:spcPts val="0"/>
              </a:spcAft>
              <a:buNone/>
              <a:defRPr sz="1600">
                <a:latin typeface="Lato"/>
                <a:ea typeface="Lato"/>
                <a:cs typeface="Lato"/>
                <a:sym typeface="Lato"/>
              </a:defRPr>
            </a:lvl7pPr>
            <a:lvl8pPr lvl="7">
              <a:spcBef>
                <a:spcPts val="1600"/>
              </a:spcBef>
              <a:spcAft>
                <a:spcPts val="0"/>
              </a:spcAft>
              <a:buNone/>
              <a:defRPr sz="1600">
                <a:latin typeface="Lato"/>
                <a:ea typeface="Lato"/>
                <a:cs typeface="Lato"/>
                <a:sym typeface="Lato"/>
              </a:defRPr>
            </a:lvl8pPr>
            <a:lvl9pPr lvl="8">
              <a:spcBef>
                <a:spcPts val="1600"/>
              </a:spcBef>
              <a:spcAft>
                <a:spcPts val="1600"/>
              </a:spcAft>
              <a:buNone/>
              <a:defRPr sz="1600">
                <a:latin typeface="Lato"/>
                <a:ea typeface="Lato"/>
                <a:cs typeface="Lato"/>
                <a:sym typeface="Lato"/>
              </a:defRPr>
            </a:lvl9pPr>
          </a:lstStyle>
          <a:p>
            <a:endParaRPr/>
          </a:p>
        </p:txBody>
      </p:sp>
      <p:sp>
        <p:nvSpPr>
          <p:cNvPr id="11" name="Google Shape;11;p2"/>
          <p:cNvSpPr/>
          <p:nvPr/>
        </p:nvSpPr>
        <p:spPr>
          <a:xfrm rot="-5200701" flipH="1">
            <a:off x="3205428" y="-359657"/>
            <a:ext cx="7321312" cy="5052313"/>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690715" flipH="1">
            <a:off x="3996815" y="153827"/>
            <a:ext cx="6293724" cy="4343192"/>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82722" flipH="1">
            <a:off x="4086" y="-473710"/>
            <a:ext cx="1761515" cy="1121102"/>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86729">
            <a:off x="1738751" y="240157"/>
            <a:ext cx="406063" cy="406063"/>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168301" flipH="1">
            <a:off x="-97516" y="-510335"/>
            <a:ext cx="1849569" cy="1177175"/>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963412" y="4345549"/>
            <a:ext cx="2208527" cy="1153121"/>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486435">
            <a:off x="1537523" y="42946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4">
  <p:cSld name="CUSTOM_2_1_1_1_1">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2163150" y="390325"/>
            <a:ext cx="4817700" cy="52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atin typeface="Oswald"/>
                <a:ea typeface="Oswald"/>
                <a:cs typeface="Oswald"/>
                <a:sym typeface="Oswald"/>
              </a:defRPr>
            </a:lvl2pPr>
            <a:lvl3pPr lvl="2" algn="ctr" rtl="0">
              <a:spcBef>
                <a:spcPts val="0"/>
              </a:spcBef>
              <a:spcAft>
                <a:spcPts val="0"/>
              </a:spcAft>
              <a:buSzPts val="2800"/>
              <a:buNone/>
              <a:defRPr>
                <a:latin typeface="Oswald"/>
                <a:ea typeface="Oswald"/>
                <a:cs typeface="Oswald"/>
                <a:sym typeface="Oswald"/>
              </a:defRPr>
            </a:lvl3pPr>
            <a:lvl4pPr lvl="3" algn="ctr" rtl="0">
              <a:spcBef>
                <a:spcPts val="0"/>
              </a:spcBef>
              <a:spcAft>
                <a:spcPts val="0"/>
              </a:spcAft>
              <a:buSzPts val="2800"/>
              <a:buNone/>
              <a:defRPr>
                <a:latin typeface="Oswald"/>
                <a:ea typeface="Oswald"/>
                <a:cs typeface="Oswald"/>
                <a:sym typeface="Oswald"/>
              </a:defRPr>
            </a:lvl4pPr>
            <a:lvl5pPr lvl="4" algn="ctr" rtl="0">
              <a:spcBef>
                <a:spcPts val="0"/>
              </a:spcBef>
              <a:spcAft>
                <a:spcPts val="0"/>
              </a:spcAft>
              <a:buSzPts val="2800"/>
              <a:buNone/>
              <a:defRPr>
                <a:latin typeface="Oswald"/>
                <a:ea typeface="Oswald"/>
                <a:cs typeface="Oswald"/>
                <a:sym typeface="Oswald"/>
              </a:defRPr>
            </a:lvl5pPr>
            <a:lvl6pPr lvl="5" algn="ctr" rtl="0">
              <a:spcBef>
                <a:spcPts val="0"/>
              </a:spcBef>
              <a:spcAft>
                <a:spcPts val="0"/>
              </a:spcAft>
              <a:buSzPts val="2800"/>
              <a:buNone/>
              <a:defRPr>
                <a:latin typeface="Oswald"/>
                <a:ea typeface="Oswald"/>
                <a:cs typeface="Oswald"/>
                <a:sym typeface="Oswald"/>
              </a:defRPr>
            </a:lvl6pPr>
            <a:lvl7pPr lvl="6" algn="ctr" rtl="0">
              <a:spcBef>
                <a:spcPts val="0"/>
              </a:spcBef>
              <a:spcAft>
                <a:spcPts val="0"/>
              </a:spcAft>
              <a:buSzPts val="2800"/>
              <a:buNone/>
              <a:defRPr>
                <a:latin typeface="Oswald"/>
                <a:ea typeface="Oswald"/>
                <a:cs typeface="Oswald"/>
                <a:sym typeface="Oswald"/>
              </a:defRPr>
            </a:lvl7pPr>
            <a:lvl8pPr lvl="7" algn="ctr" rtl="0">
              <a:spcBef>
                <a:spcPts val="0"/>
              </a:spcBef>
              <a:spcAft>
                <a:spcPts val="0"/>
              </a:spcAft>
              <a:buSzPts val="2800"/>
              <a:buNone/>
              <a:defRPr>
                <a:latin typeface="Oswald"/>
                <a:ea typeface="Oswald"/>
                <a:cs typeface="Oswald"/>
                <a:sym typeface="Oswald"/>
              </a:defRPr>
            </a:lvl8pPr>
            <a:lvl9pPr lvl="8" algn="ctr" rtl="0">
              <a:spcBef>
                <a:spcPts val="0"/>
              </a:spcBef>
              <a:spcAft>
                <a:spcPts val="0"/>
              </a:spcAft>
              <a:buSzPts val="2800"/>
              <a:buNone/>
              <a:defRPr>
                <a:latin typeface="Oswald"/>
                <a:ea typeface="Oswald"/>
                <a:cs typeface="Oswald"/>
                <a:sym typeface="Oswald"/>
              </a:defRPr>
            </a:lvl9pPr>
          </a:lstStyle>
          <a:p>
            <a:endParaRPr/>
          </a:p>
        </p:txBody>
      </p:sp>
      <p:sp>
        <p:nvSpPr>
          <p:cNvPr id="178" name="Google Shape;178;p19"/>
          <p:cNvSpPr txBox="1">
            <a:spLocks noGrp="1"/>
          </p:cNvSpPr>
          <p:nvPr>
            <p:ph type="subTitle" idx="1"/>
          </p:nvPr>
        </p:nvSpPr>
        <p:spPr>
          <a:xfrm>
            <a:off x="2231488" y="2983725"/>
            <a:ext cx="1400100" cy="350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00" b="1">
                <a:solidFill>
                  <a:srgbClr val="F6B26B"/>
                </a:solidFill>
              </a:defRPr>
            </a:lvl1pPr>
            <a:lvl2pPr lvl="1" algn="ctr" rtl="0">
              <a:spcBef>
                <a:spcPts val="1600"/>
              </a:spcBef>
              <a:spcAft>
                <a:spcPts val="0"/>
              </a:spcAft>
              <a:buNone/>
              <a:defRPr sz="2100" b="1">
                <a:solidFill>
                  <a:srgbClr val="F6B26B"/>
                </a:solidFill>
              </a:defRPr>
            </a:lvl2pPr>
            <a:lvl3pPr lvl="2" algn="ctr" rtl="0">
              <a:spcBef>
                <a:spcPts val="1600"/>
              </a:spcBef>
              <a:spcAft>
                <a:spcPts val="0"/>
              </a:spcAft>
              <a:buNone/>
              <a:defRPr sz="2100" b="1">
                <a:solidFill>
                  <a:srgbClr val="F6B26B"/>
                </a:solidFill>
              </a:defRPr>
            </a:lvl3pPr>
            <a:lvl4pPr lvl="3" algn="ctr" rtl="0">
              <a:spcBef>
                <a:spcPts val="1600"/>
              </a:spcBef>
              <a:spcAft>
                <a:spcPts val="0"/>
              </a:spcAft>
              <a:buNone/>
              <a:defRPr sz="2100" b="1">
                <a:solidFill>
                  <a:srgbClr val="F6B26B"/>
                </a:solidFill>
              </a:defRPr>
            </a:lvl4pPr>
            <a:lvl5pPr lvl="4" algn="ctr" rtl="0">
              <a:spcBef>
                <a:spcPts val="1600"/>
              </a:spcBef>
              <a:spcAft>
                <a:spcPts val="0"/>
              </a:spcAft>
              <a:buNone/>
              <a:defRPr sz="2100" b="1">
                <a:solidFill>
                  <a:srgbClr val="F6B26B"/>
                </a:solidFill>
              </a:defRPr>
            </a:lvl5pPr>
            <a:lvl6pPr lvl="5" algn="ctr" rtl="0">
              <a:spcBef>
                <a:spcPts val="1600"/>
              </a:spcBef>
              <a:spcAft>
                <a:spcPts val="0"/>
              </a:spcAft>
              <a:buNone/>
              <a:defRPr sz="2100" b="1">
                <a:solidFill>
                  <a:srgbClr val="F6B26B"/>
                </a:solidFill>
              </a:defRPr>
            </a:lvl6pPr>
            <a:lvl7pPr lvl="6" algn="ctr" rtl="0">
              <a:spcBef>
                <a:spcPts val="1600"/>
              </a:spcBef>
              <a:spcAft>
                <a:spcPts val="0"/>
              </a:spcAft>
              <a:buNone/>
              <a:defRPr sz="2100" b="1">
                <a:solidFill>
                  <a:srgbClr val="F6B26B"/>
                </a:solidFill>
              </a:defRPr>
            </a:lvl7pPr>
            <a:lvl8pPr lvl="7" algn="ctr" rtl="0">
              <a:spcBef>
                <a:spcPts val="1600"/>
              </a:spcBef>
              <a:spcAft>
                <a:spcPts val="0"/>
              </a:spcAft>
              <a:buNone/>
              <a:defRPr sz="2100" b="1">
                <a:solidFill>
                  <a:srgbClr val="F6B26B"/>
                </a:solidFill>
              </a:defRPr>
            </a:lvl8pPr>
            <a:lvl9pPr lvl="8" algn="ctr" rtl="0">
              <a:spcBef>
                <a:spcPts val="1600"/>
              </a:spcBef>
              <a:spcAft>
                <a:spcPts val="1600"/>
              </a:spcAft>
              <a:buNone/>
              <a:defRPr sz="2100" b="1">
                <a:solidFill>
                  <a:srgbClr val="F6B26B"/>
                </a:solidFill>
              </a:defRPr>
            </a:lvl9pPr>
          </a:lstStyle>
          <a:p>
            <a:endParaRPr/>
          </a:p>
        </p:txBody>
      </p:sp>
      <p:sp>
        <p:nvSpPr>
          <p:cNvPr id="179" name="Google Shape;179;p19"/>
          <p:cNvSpPr txBox="1">
            <a:spLocks noGrp="1"/>
          </p:cNvSpPr>
          <p:nvPr>
            <p:ph type="subTitle" idx="2"/>
          </p:nvPr>
        </p:nvSpPr>
        <p:spPr>
          <a:xfrm>
            <a:off x="3665825" y="2598188"/>
            <a:ext cx="28137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80" name="Google Shape;180;p19"/>
          <p:cNvSpPr txBox="1">
            <a:spLocks noGrp="1"/>
          </p:cNvSpPr>
          <p:nvPr>
            <p:ph type="subTitle" idx="3"/>
          </p:nvPr>
        </p:nvSpPr>
        <p:spPr>
          <a:xfrm>
            <a:off x="1222625" y="1802638"/>
            <a:ext cx="1400100" cy="350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00" b="1">
                <a:solidFill>
                  <a:srgbClr val="F6B26B"/>
                </a:solidFill>
              </a:defRPr>
            </a:lvl1pPr>
            <a:lvl2pPr lvl="1" algn="ctr" rtl="0">
              <a:spcBef>
                <a:spcPts val="1600"/>
              </a:spcBef>
              <a:spcAft>
                <a:spcPts val="0"/>
              </a:spcAft>
              <a:buNone/>
              <a:defRPr sz="2100" b="1">
                <a:solidFill>
                  <a:srgbClr val="F6B26B"/>
                </a:solidFill>
              </a:defRPr>
            </a:lvl2pPr>
            <a:lvl3pPr lvl="2" algn="ctr" rtl="0">
              <a:spcBef>
                <a:spcPts val="1600"/>
              </a:spcBef>
              <a:spcAft>
                <a:spcPts val="0"/>
              </a:spcAft>
              <a:buNone/>
              <a:defRPr sz="2100" b="1">
                <a:solidFill>
                  <a:srgbClr val="F6B26B"/>
                </a:solidFill>
              </a:defRPr>
            </a:lvl3pPr>
            <a:lvl4pPr lvl="3" algn="ctr" rtl="0">
              <a:spcBef>
                <a:spcPts val="1600"/>
              </a:spcBef>
              <a:spcAft>
                <a:spcPts val="0"/>
              </a:spcAft>
              <a:buNone/>
              <a:defRPr sz="2100" b="1">
                <a:solidFill>
                  <a:srgbClr val="F6B26B"/>
                </a:solidFill>
              </a:defRPr>
            </a:lvl4pPr>
            <a:lvl5pPr lvl="4" algn="ctr" rtl="0">
              <a:spcBef>
                <a:spcPts val="1600"/>
              </a:spcBef>
              <a:spcAft>
                <a:spcPts val="0"/>
              </a:spcAft>
              <a:buNone/>
              <a:defRPr sz="2100" b="1">
                <a:solidFill>
                  <a:srgbClr val="F6B26B"/>
                </a:solidFill>
              </a:defRPr>
            </a:lvl5pPr>
            <a:lvl6pPr lvl="5" algn="ctr" rtl="0">
              <a:spcBef>
                <a:spcPts val="1600"/>
              </a:spcBef>
              <a:spcAft>
                <a:spcPts val="0"/>
              </a:spcAft>
              <a:buNone/>
              <a:defRPr sz="2100" b="1">
                <a:solidFill>
                  <a:srgbClr val="F6B26B"/>
                </a:solidFill>
              </a:defRPr>
            </a:lvl6pPr>
            <a:lvl7pPr lvl="6" algn="ctr" rtl="0">
              <a:spcBef>
                <a:spcPts val="1600"/>
              </a:spcBef>
              <a:spcAft>
                <a:spcPts val="0"/>
              </a:spcAft>
              <a:buNone/>
              <a:defRPr sz="2100" b="1">
                <a:solidFill>
                  <a:srgbClr val="F6B26B"/>
                </a:solidFill>
              </a:defRPr>
            </a:lvl7pPr>
            <a:lvl8pPr lvl="7" algn="ctr" rtl="0">
              <a:spcBef>
                <a:spcPts val="1600"/>
              </a:spcBef>
              <a:spcAft>
                <a:spcPts val="0"/>
              </a:spcAft>
              <a:buNone/>
              <a:defRPr sz="2100" b="1">
                <a:solidFill>
                  <a:srgbClr val="F6B26B"/>
                </a:solidFill>
              </a:defRPr>
            </a:lvl8pPr>
            <a:lvl9pPr lvl="8" algn="ctr" rtl="0">
              <a:spcBef>
                <a:spcPts val="1600"/>
              </a:spcBef>
              <a:spcAft>
                <a:spcPts val="1600"/>
              </a:spcAft>
              <a:buNone/>
              <a:defRPr sz="2100" b="1">
                <a:solidFill>
                  <a:srgbClr val="F6B26B"/>
                </a:solidFill>
              </a:defRPr>
            </a:lvl9pPr>
          </a:lstStyle>
          <a:p>
            <a:endParaRPr/>
          </a:p>
        </p:txBody>
      </p:sp>
      <p:sp>
        <p:nvSpPr>
          <p:cNvPr id="181" name="Google Shape;181;p19"/>
          <p:cNvSpPr txBox="1">
            <a:spLocks noGrp="1"/>
          </p:cNvSpPr>
          <p:nvPr>
            <p:ph type="subTitle" idx="4"/>
          </p:nvPr>
        </p:nvSpPr>
        <p:spPr>
          <a:xfrm>
            <a:off x="2503338" y="1417113"/>
            <a:ext cx="28521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82" name="Google Shape;182;p19"/>
          <p:cNvSpPr txBox="1">
            <a:spLocks noGrp="1"/>
          </p:cNvSpPr>
          <p:nvPr>
            <p:ph type="subTitle" idx="5"/>
          </p:nvPr>
        </p:nvSpPr>
        <p:spPr>
          <a:xfrm>
            <a:off x="3466325" y="4166400"/>
            <a:ext cx="1400100" cy="350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00" b="1">
                <a:solidFill>
                  <a:srgbClr val="F6B26B"/>
                </a:solidFill>
              </a:defRPr>
            </a:lvl1pPr>
            <a:lvl2pPr lvl="1" algn="ctr" rtl="0">
              <a:spcBef>
                <a:spcPts val="1600"/>
              </a:spcBef>
              <a:spcAft>
                <a:spcPts val="0"/>
              </a:spcAft>
              <a:buNone/>
              <a:defRPr sz="2100" b="1">
                <a:solidFill>
                  <a:srgbClr val="F6B26B"/>
                </a:solidFill>
              </a:defRPr>
            </a:lvl2pPr>
            <a:lvl3pPr lvl="2" algn="ctr" rtl="0">
              <a:spcBef>
                <a:spcPts val="1600"/>
              </a:spcBef>
              <a:spcAft>
                <a:spcPts val="0"/>
              </a:spcAft>
              <a:buNone/>
              <a:defRPr sz="2100" b="1">
                <a:solidFill>
                  <a:srgbClr val="F6B26B"/>
                </a:solidFill>
              </a:defRPr>
            </a:lvl3pPr>
            <a:lvl4pPr lvl="3" algn="ctr" rtl="0">
              <a:spcBef>
                <a:spcPts val="1600"/>
              </a:spcBef>
              <a:spcAft>
                <a:spcPts val="0"/>
              </a:spcAft>
              <a:buNone/>
              <a:defRPr sz="2100" b="1">
                <a:solidFill>
                  <a:srgbClr val="F6B26B"/>
                </a:solidFill>
              </a:defRPr>
            </a:lvl4pPr>
            <a:lvl5pPr lvl="4" algn="ctr" rtl="0">
              <a:spcBef>
                <a:spcPts val="1600"/>
              </a:spcBef>
              <a:spcAft>
                <a:spcPts val="0"/>
              </a:spcAft>
              <a:buNone/>
              <a:defRPr sz="2100" b="1">
                <a:solidFill>
                  <a:srgbClr val="F6B26B"/>
                </a:solidFill>
              </a:defRPr>
            </a:lvl5pPr>
            <a:lvl6pPr lvl="5" algn="ctr" rtl="0">
              <a:spcBef>
                <a:spcPts val="1600"/>
              </a:spcBef>
              <a:spcAft>
                <a:spcPts val="0"/>
              </a:spcAft>
              <a:buNone/>
              <a:defRPr sz="2100" b="1">
                <a:solidFill>
                  <a:srgbClr val="F6B26B"/>
                </a:solidFill>
              </a:defRPr>
            </a:lvl6pPr>
            <a:lvl7pPr lvl="6" algn="ctr" rtl="0">
              <a:spcBef>
                <a:spcPts val="1600"/>
              </a:spcBef>
              <a:spcAft>
                <a:spcPts val="0"/>
              </a:spcAft>
              <a:buNone/>
              <a:defRPr sz="2100" b="1">
                <a:solidFill>
                  <a:srgbClr val="F6B26B"/>
                </a:solidFill>
              </a:defRPr>
            </a:lvl7pPr>
            <a:lvl8pPr lvl="7" algn="ctr" rtl="0">
              <a:spcBef>
                <a:spcPts val="1600"/>
              </a:spcBef>
              <a:spcAft>
                <a:spcPts val="0"/>
              </a:spcAft>
              <a:buNone/>
              <a:defRPr sz="2100" b="1">
                <a:solidFill>
                  <a:srgbClr val="F6B26B"/>
                </a:solidFill>
              </a:defRPr>
            </a:lvl8pPr>
            <a:lvl9pPr lvl="8" algn="ctr" rtl="0">
              <a:spcBef>
                <a:spcPts val="1600"/>
              </a:spcBef>
              <a:spcAft>
                <a:spcPts val="1600"/>
              </a:spcAft>
              <a:buNone/>
              <a:defRPr sz="2100" b="1">
                <a:solidFill>
                  <a:srgbClr val="F6B26B"/>
                </a:solidFill>
              </a:defRPr>
            </a:lvl9pPr>
          </a:lstStyle>
          <a:p>
            <a:endParaRPr/>
          </a:p>
        </p:txBody>
      </p:sp>
      <p:sp>
        <p:nvSpPr>
          <p:cNvPr id="183" name="Google Shape;183;p19"/>
          <p:cNvSpPr txBox="1">
            <a:spLocks noGrp="1"/>
          </p:cNvSpPr>
          <p:nvPr>
            <p:ph type="subTitle" idx="6"/>
          </p:nvPr>
        </p:nvSpPr>
        <p:spPr>
          <a:xfrm>
            <a:off x="4831075" y="3780863"/>
            <a:ext cx="30903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Lato"/>
                <a:ea typeface="Lato"/>
                <a:cs typeface="Lato"/>
                <a:sym typeface="Lato"/>
              </a:defRPr>
            </a:lvl1pPr>
            <a:lvl2pPr lvl="1" rtl="0">
              <a:spcBef>
                <a:spcPts val="0"/>
              </a:spcBef>
              <a:spcAft>
                <a:spcPts val="0"/>
              </a:spcAft>
              <a:buNone/>
              <a:defRPr>
                <a:latin typeface="Lato"/>
                <a:ea typeface="Lato"/>
                <a:cs typeface="Lato"/>
                <a:sym typeface="Lato"/>
              </a:defRPr>
            </a:lvl2pPr>
            <a:lvl3pPr lvl="2" rtl="0">
              <a:spcBef>
                <a:spcPts val="0"/>
              </a:spcBef>
              <a:spcAft>
                <a:spcPts val="0"/>
              </a:spcAft>
              <a:buNone/>
              <a:defRPr>
                <a:latin typeface="Lato"/>
                <a:ea typeface="Lato"/>
                <a:cs typeface="Lato"/>
                <a:sym typeface="Lato"/>
              </a:defRPr>
            </a:lvl3pPr>
            <a:lvl4pPr lvl="3" rtl="0">
              <a:spcBef>
                <a:spcPts val="0"/>
              </a:spcBef>
              <a:spcAft>
                <a:spcPts val="0"/>
              </a:spcAft>
              <a:buNone/>
              <a:defRPr>
                <a:latin typeface="Lato"/>
                <a:ea typeface="Lato"/>
                <a:cs typeface="Lato"/>
                <a:sym typeface="Lato"/>
              </a:defRPr>
            </a:lvl4pPr>
            <a:lvl5pPr lvl="4" rtl="0">
              <a:spcBef>
                <a:spcPts val="0"/>
              </a:spcBef>
              <a:spcAft>
                <a:spcPts val="0"/>
              </a:spcAft>
              <a:buNone/>
              <a:defRPr>
                <a:latin typeface="Lato"/>
                <a:ea typeface="Lato"/>
                <a:cs typeface="Lato"/>
                <a:sym typeface="Lato"/>
              </a:defRPr>
            </a:lvl5pPr>
            <a:lvl6pPr lvl="5" rtl="0">
              <a:spcBef>
                <a:spcPts val="0"/>
              </a:spcBef>
              <a:spcAft>
                <a:spcPts val="0"/>
              </a:spcAft>
              <a:buNone/>
              <a:defRPr>
                <a:latin typeface="Lato"/>
                <a:ea typeface="Lato"/>
                <a:cs typeface="Lato"/>
                <a:sym typeface="Lato"/>
              </a:defRPr>
            </a:lvl6pPr>
            <a:lvl7pPr lvl="6" rtl="0">
              <a:spcBef>
                <a:spcPts val="0"/>
              </a:spcBef>
              <a:spcAft>
                <a:spcPts val="0"/>
              </a:spcAft>
              <a:buNone/>
              <a:defRPr>
                <a:latin typeface="Lato"/>
                <a:ea typeface="Lato"/>
                <a:cs typeface="Lato"/>
                <a:sym typeface="Lato"/>
              </a:defRPr>
            </a:lvl7pPr>
            <a:lvl8pPr lvl="7" rtl="0">
              <a:spcBef>
                <a:spcPts val="0"/>
              </a:spcBef>
              <a:spcAft>
                <a:spcPts val="0"/>
              </a:spcAft>
              <a:buNone/>
              <a:defRPr>
                <a:latin typeface="Lato"/>
                <a:ea typeface="Lato"/>
                <a:cs typeface="Lato"/>
                <a:sym typeface="Lato"/>
              </a:defRPr>
            </a:lvl8pPr>
            <a:lvl9pPr lvl="8" rtl="0">
              <a:spcBef>
                <a:spcPts val="0"/>
              </a:spcBef>
              <a:spcAft>
                <a:spcPts val="0"/>
              </a:spcAft>
              <a:buNone/>
              <a:defRPr>
                <a:latin typeface="Lato"/>
                <a:ea typeface="Lato"/>
                <a:cs typeface="Lato"/>
                <a:sym typeface="Lato"/>
              </a:defRPr>
            </a:lvl9pPr>
          </a:lstStyle>
          <a:p>
            <a:endParaRPr/>
          </a:p>
        </p:txBody>
      </p:sp>
      <p:sp>
        <p:nvSpPr>
          <p:cNvPr id="184" name="Google Shape;184;p19"/>
          <p:cNvSpPr/>
          <p:nvPr/>
        </p:nvSpPr>
        <p:spPr>
          <a:xfrm rot="2700000" flipH="1">
            <a:off x="-635240" y="425745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rot="486435">
            <a:off x="294198" y="42650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9"/>
          <p:cNvSpPr/>
          <p:nvPr/>
        </p:nvSpPr>
        <p:spPr>
          <a:xfrm rot="4369112" flipH="1">
            <a:off x="8205505" y="-147801"/>
            <a:ext cx="1614776" cy="1027938"/>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9"/>
          <p:cNvSpPr/>
          <p:nvPr/>
        </p:nvSpPr>
        <p:spPr>
          <a:xfrm rot="4370985">
            <a:off x="8294735" y="352862"/>
            <a:ext cx="372357" cy="372357"/>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rot="2716857" flipH="1">
            <a:off x="8149357" y="-224795"/>
            <a:ext cx="1695627" cy="107935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
  <p:cSld name="CUSTOM_3">
    <p:spTree>
      <p:nvGrpSpPr>
        <p:cNvPr id="1" name="Shape 189"/>
        <p:cNvGrpSpPr/>
        <p:nvPr/>
      </p:nvGrpSpPr>
      <p:grpSpPr>
        <a:xfrm>
          <a:off x="0" y="0"/>
          <a:ext cx="0" cy="0"/>
          <a:chOff x="0" y="0"/>
          <a:chExt cx="0" cy="0"/>
        </a:xfrm>
      </p:grpSpPr>
      <p:sp>
        <p:nvSpPr>
          <p:cNvPr id="190" name="Google Shape;190;p20"/>
          <p:cNvSpPr txBox="1">
            <a:spLocks noGrp="1"/>
          </p:cNvSpPr>
          <p:nvPr>
            <p:ph type="title"/>
          </p:nvPr>
        </p:nvSpPr>
        <p:spPr>
          <a:xfrm>
            <a:off x="2957475" y="392900"/>
            <a:ext cx="3228900" cy="5166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atin typeface="Oswald"/>
                <a:ea typeface="Oswald"/>
                <a:cs typeface="Oswald"/>
                <a:sym typeface="Oswald"/>
              </a:defRPr>
            </a:lvl2pPr>
            <a:lvl3pPr lvl="2">
              <a:spcBef>
                <a:spcPts val="0"/>
              </a:spcBef>
              <a:spcAft>
                <a:spcPts val="0"/>
              </a:spcAft>
              <a:buSzPts val="2800"/>
              <a:buNone/>
              <a:defRPr>
                <a:latin typeface="Oswald"/>
                <a:ea typeface="Oswald"/>
                <a:cs typeface="Oswald"/>
                <a:sym typeface="Oswald"/>
              </a:defRPr>
            </a:lvl3pPr>
            <a:lvl4pPr lvl="3">
              <a:spcBef>
                <a:spcPts val="0"/>
              </a:spcBef>
              <a:spcAft>
                <a:spcPts val="0"/>
              </a:spcAft>
              <a:buSzPts val="2800"/>
              <a:buNone/>
              <a:defRPr>
                <a:latin typeface="Oswald"/>
                <a:ea typeface="Oswald"/>
                <a:cs typeface="Oswald"/>
                <a:sym typeface="Oswald"/>
              </a:defRPr>
            </a:lvl4pPr>
            <a:lvl5pPr lvl="4">
              <a:spcBef>
                <a:spcPts val="0"/>
              </a:spcBef>
              <a:spcAft>
                <a:spcPts val="0"/>
              </a:spcAft>
              <a:buSzPts val="2800"/>
              <a:buNone/>
              <a:defRPr>
                <a:latin typeface="Oswald"/>
                <a:ea typeface="Oswald"/>
                <a:cs typeface="Oswald"/>
                <a:sym typeface="Oswald"/>
              </a:defRPr>
            </a:lvl5pPr>
            <a:lvl6pPr lvl="5">
              <a:spcBef>
                <a:spcPts val="0"/>
              </a:spcBef>
              <a:spcAft>
                <a:spcPts val="0"/>
              </a:spcAft>
              <a:buSzPts val="2800"/>
              <a:buNone/>
              <a:defRPr>
                <a:latin typeface="Oswald"/>
                <a:ea typeface="Oswald"/>
                <a:cs typeface="Oswald"/>
                <a:sym typeface="Oswald"/>
              </a:defRPr>
            </a:lvl6pPr>
            <a:lvl7pPr lvl="6">
              <a:spcBef>
                <a:spcPts val="0"/>
              </a:spcBef>
              <a:spcAft>
                <a:spcPts val="0"/>
              </a:spcAft>
              <a:buSzPts val="2800"/>
              <a:buNone/>
              <a:defRPr>
                <a:latin typeface="Oswald"/>
                <a:ea typeface="Oswald"/>
                <a:cs typeface="Oswald"/>
                <a:sym typeface="Oswald"/>
              </a:defRPr>
            </a:lvl7pPr>
            <a:lvl8pPr lvl="7">
              <a:spcBef>
                <a:spcPts val="0"/>
              </a:spcBef>
              <a:spcAft>
                <a:spcPts val="0"/>
              </a:spcAft>
              <a:buSzPts val="2800"/>
              <a:buNone/>
              <a:defRPr>
                <a:latin typeface="Oswald"/>
                <a:ea typeface="Oswald"/>
                <a:cs typeface="Oswald"/>
                <a:sym typeface="Oswald"/>
              </a:defRPr>
            </a:lvl8pPr>
            <a:lvl9pPr lvl="8">
              <a:spcBef>
                <a:spcPts val="0"/>
              </a:spcBef>
              <a:spcAft>
                <a:spcPts val="0"/>
              </a:spcAft>
              <a:buSzPts val="2800"/>
              <a:buNone/>
              <a:defRPr>
                <a:latin typeface="Oswald"/>
                <a:ea typeface="Oswald"/>
                <a:cs typeface="Oswald"/>
                <a:sym typeface="Oswald"/>
              </a:defRPr>
            </a:lvl9pPr>
          </a:lstStyle>
          <a:p>
            <a:endParaRPr/>
          </a:p>
        </p:txBody>
      </p:sp>
      <p:sp>
        <p:nvSpPr>
          <p:cNvPr id="191" name="Google Shape;191;p20"/>
          <p:cNvSpPr txBox="1">
            <a:spLocks noGrp="1"/>
          </p:cNvSpPr>
          <p:nvPr>
            <p:ph type="subTitle" idx="1"/>
          </p:nvPr>
        </p:nvSpPr>
        <p:spPr>
          <a:xfrm>
            <a:off x="6000100" y="1919288"/>
            <a:ext cx="1013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F6B26B"/>
                </a:solidFill>
              </a:defRPr>
            </a:lvl1pPr>
            <a:lvl2pPr lvl="1" algn="ctr" rtl="0">
              <a:spcBef>
                <a:spcPts val="1600"/>
              </a:spcBef>
              <a:spcAft>
                <a:spcPts val="0"/>
              </a:spcAft>
              <a:buNone/>
              <a:defRPr sz="1800" b="1">
                <a:solidFill>
                  <a:srgbClr val="F6B26B"/>
                </a:solidFill>
              </a:defRPr>
            </a:lvl2pPr>
            <a:lvl3pPr lvl="2" algn="ctr" rtl="0">
              <a:spcBef>
                <a:spcPts val="1600"/>
              </a:spcBef>
              <a:spcAft>
                <a:spcPts val="0"/>
              </a:spcAft>
              <a:buNone/>
              <a:defRPr sz="1800" b="1">
                <a:solidFill>
                  <a:srgbClr val="F6B26B"/>
                </a:solidFill>
              </a:defRPr>
            </a:lvl3pPr>
            <a:lvl4pPr lvl="3" algn="ctr" rtl="0">
              <a:spcBef>
                <a:spcPts val="1600"/>
              </a:spcBef>
              <a:spcAft>
                <a:spcPts val="0"/>
              </a:spcAft>
              <a:buNone/>
              <a:defRPr sz="1800" b="1">
                <a:solidFill>
                  <a:srgbClr val="F6B26B"/>
                </a:solidFill>
              </a:defRPr>
            </a:lvl4pPr>
            <a:lvl5pPr lvl="4" algn="ctr" rtl="0">
              <a:spcBef>
                <a:spcPts val="1600"/>
              </a:spcBef>
              <a:spcAft>
                <a:spcPts val="0"/>
              </a:spcAft>
              <a:buNone/>
              <a:defRPr sz="1800" b="1">
                <a:solidFill>
                  <a:srgbClr val="F6B26B"/>
                </a:solidFill>
              </a:defRPr>
            </a:lvl5pPr>
            <a:lvl6pPr lvl="5" algn="ctr" rtl="0">
              <a:spcBef>
                <a:spcPts val="1600"/>
              </a:spcBef>
              <a:spcAft>
                <a:spcPts val="0"/>
              </a:spcAft>
              <a:buNone/>
              <a:defRPr sz="1800" b="1">
                <a:solidFill>
                  <a:srgbClr val="F6B26B"/>
                </a:solidFill>
              </a:defRPr>
            </a:lvl6pPr>
            <a:lvl7pPr lvl="6" algn="ctr" rtl="0">
              <a:spcBef>
                <a:spcPts val="1600"/>
              </a:spcBef>
              <a:spcAft>
                <a:spcPts val="0"/>
              </a:spcAft>
              <a:buNone/>
              <a:defRPr sz="1800" b="1">
                <a:solidFill>
                  <a:srgbClr val="F6B26B"/>
                </a:solidFill>
              </a:defRPr>
            </a:lvl7pPr>
            <a:lvl8pPr lvl="7" algn="ctr" rtl="0">
              <a:spcBef>
                <a:spcPts val="1600"/>
              </a:spcBef>
              <a:spcAft>
                <a:spcPts val="0"/>
              </a:spcAft>
              <a:buNone/>
              <a:defRPr sz="1800" b="1">
                <a:solidFill>
                  <a:srgbClr val="F6B26B"/>
                </a:solidFill>
              </a:defRPr>
            </a:lvl8pPr>
            <a:lvl9pPr lvl="8" algn="ctr" rtl="0">
              <a:spcBef>
                <a:spcPts val="1600"/>
              </a:spcBef>
              <a:spcAft>
                <a:spcPts val="1600"/>
              </a:spcAft>
              <a:buNone/>
              <a:defRPr sz="1800" b="1">
                <a:solidFill>
                  <a:srgbClr val="F6B26B"/>
                </a:solidFill>
              </a:defRPr>
            </a:lvl9pPr>
          </a:lstStyle>
          <a:p>
            <a:endParaRPr/>
          </a:p>
        </p:txBody>
      </p:sp>
      <p:sp>
        <p:nvSpPr>
          <p:cNvPr id="192" name="Google Shape;192;p20"/>
          <p:cNvSpPr txBox="1">
            <a:spLocks noGrp="1"/>
          </p:cNvSpPr>
          <p:nvPr>
            <p:ph type="subTitle" idx="2"/>
          </p:nvPr>
        </p:nvSpPr>
        <p:spPr>
          <a:xfrm>
            <a:off x="1410506" y="2232900"/>
            <a:ext cx="26445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Lato"/>
                <a:ea typeface="Lato"/>
                <a:cs typeface="Lato"/>
                <a:sym typeface="Lato"/>
              </a:defRPr>
            </a:lvl1pPr>
            <a:lvl2pPr lvl="1" algn="ctr" rtl="0">
              <a:spcBef>
                <a:spcPts val="1600"/>
              </a:spcBef>
              <a:spcAft>
                <a:spcPts val="0"/>
              </a:spcAft>
              <a:buNone/>
              <a:defRPr>
                <a:latin typeface="Lato"/>
                <a:ea typeface="Lato"/>
                <a:cs typeface="Lato"/>
                <a:sym typeface="Lato"/>
              </a:defRPr>
            </a:lvl2pPr>
            <a:lvl3pPr lvl="2" algn="ctr" rtl="0">
              <a:spcBef>
                <a:spcPts val="1600"/>
              </a:spcBef>
              <a:spcAft>
                <a:spcPts val="0"/>
              </a:spcAft>
              <a:buNone/>
              <a:defRPr>
                <a:latin typeface="Lato"/>
                <a:ea typeface="Lato"/>
                <a:cs typeface="Lato"/>
                <a:sym typeface="Lato"/>
              </a:defRPr>
            </a:lvl3pPr>
            <a:lvl4pPr lvl="3" algn="ctr" rtl="0">
              <a:spcBef>
                <a:spcPts val="1600"/>
              </a:spcBef>
              <a:spcAft>
                <a:spcPts val="0"/>
              </a:spcAft>
              <a:buNone/>
              <a:defRPr>
                <a:latin typeface="Lato"/>
                <a:ea typeface="Lato"/>
                <a:cs typeface="Lato"/>
                <a:sym typeface="Lato"/>
              </a:defRPr>
            </a:lvl4pPr>
            <a:lvl5pPr lvl="4" algn="ctr" rtl="0">
              <a:spcBef>
                <a:spcPts val="1600"/>
              </a:spcBef>
              <a:spcAft>
                <a:spcPts val="0"/>
              </a:spcAft>
              <a:buNone/>
              <a:defRPr>
                <a:latin typeface="Lato"/>
                <a:ea typeface="Lato"/>
                <a:cs typeface="Lato"/>
                <a:sym typeface="Lato"/>
              </a:defRPr>
            </a:lvl5pPr>
            <a:lvl6pPr lvl="5" algn="ctr" rtl="0">
              <a:spcBef>
                <a:spcPts val="1600"/>
              </a:spcBef>
              <a:spcAft>
                <a:spcPts val="0"/>
              </a:spcAft>
              <a:buNone/>
              <a:defRPr>
                <a:latin typeface="Lato"/>
                <a:ea typeface="Lato"/>
                <a:cs typeface="Lato"/>
                <a:sym typeface="Lato"/>
              </a:defRPr>
            </a:lvl6pPr>
            <a:lvl7pPr lvl="6" algn="ctr" rtl="0">
              <a:spcBef>
                <a:spcPts val="1600"/>
              </a:spcBef>
              <a:spcAft>
                <a:spcPts val="0"/>
              </a:spcAft>
              <a:buNone/>
              <a:defRPr>
                <a:latin typeface="Lato"/>
                <a:ea typeface="Lato"/>
                <a:cs typeface="Lato"/>
                <a:sym typeface="Lato"/>
              </a:defRPr>
            </a:lvl7pPr>
            <a:lvl8pPr lvl="7" algn="ctr" rtl="0">
              <a:spcBef>
                <a:spcPts val="1600"/>
              </a:spcBef>
              <a:spcAft>
                <a:spcPts val="0"/>
              </a:spcAft>
              <a:buNone/>
              <a:defRPr>
                <a:latin typeface="Lato"/>
                <a:ea typeface="Lato"/>
                <a:cs typeface="Lato"/>
                <a:sym typeface="Lato"/>
              </a:defRPr>
            </a:lvl8pPr>
            <a:lvl9pPr lvl="8" algn="ctr" rtl="0">
              <a:spcBef>
                <a:spcPts val="1600"/>
              </a:spcBef>
              <a:spcAft>
                <a:spcPts val="1600"/>
              </a:spcAft>
              <a:buNone/>
              <a:defRPr>
                <a:latin typeface="Lato"/>
                <a:ea typeface="Lato"/>
                <a:cs typeface="Lato"/>
                <a:sym typeface="Lato"/>
              </a:defRPr>
            </a:lvl9pPr>
          </a:lstStyle>
          <a:p>
            <a:endParaRPr/>
          </a:p>
        </p:txBody>
      </p:sp>
      <p:sp>
        <p:nvSpPr>
          <p:cNvPr id="193" name="Google Shape;193;p20"/>
          <p:cNvSpPr txBox="1">
            <a:spLocks noGrp="1"/>
          </p:cNvSpPr>
          <p:nvPr>
            <p:ph type="subTitle" idx="3"/>
          </p:nvPr>
        </p:nvSpPr>
        <p:spPr>
          <a:xfrm>
            <a:off x="2226206" y="1918850"/>
            <a:ext cx="1013100" cy="308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b="1">
                <a:solidFill>
                  <a:srgbClr val="F6B26B"/>
                </a:solidFill>
              </a:defRPr>
            </a:lvl1pPr>
            <a:lvl2pPr lvl="1" algn="r" rtl="0">
              <a:spcBef>
                <a:spcPts val="1600"/>
              </a:spcBef>
              <a:spcAft>
                <a:spcPts val="0"/>
              </a:spcAft>
              <a:buNone/>
              <a:defRPr sz="1800" b="1">
                <a:solidFill>
                  <a:srgbClr val="F6B26B"/>
                </a:solidFill>
              </a:defRPr>
            </a:lvl2pPr>
            <a:lvl3pPr lvl="2" algn="r" rtl="0">
              <a:spcBef>
                <a:spcPts val="1600"/>
              </a:spcBef>
              <a:spcAft>
                <a:spcPts val="0"/>
              </a:spcAft>
              <a:buNone/>
              <a:defRPr sz="1800" b="1">
                <a:solidFill>
                  <a:srgbClr val="F6B26B"/>
                </a:solidFill>
              </a:defRPr>
            </a:lvl3pPr>
            <a:lvl4pPr lvl="3" algn="r" rtl="0">
              <a:spcBef>
                <a:spcPts val="1600"/>
              </a:spcBef>
              <a:spcAft>
                <a:spcPts val="0"/>
              </a:spcAft>
              <a:buNone/>
              <a:defRPr sz="1800" b="1">
                <a:solidFill>
                  <a:srgbClr val="F6B26B"/>
                </a:solidFill>
              </a:defRPr>
            </a:lvl4pPr>
            <a:lvl5pPr lvl="4" algn="r" rtl="0">
              <a:spcBef>
                <a:spcPts val="1600"/>
              </a:spcBef>
              <a:spcAft>
                <a:spcPts val="0"/>
              </a:spcAft>
              <a:buNone/>
              <a:defRPr sz="1800" b="1">
                <a:solidFill>
                  <a:srgbClr val="F6B26B"/>
                </a:solidFill>
              </a:defRPr>
            </a:lvl5pPr>
            <a:lvl6pPr lvl="5" algn="r" rtl="0">
              <a:spcBef>
                <a:spcPts val="1600"/>
              </a:spcBef>
              <a:spcAft>
                <a:spcPts val="0"/>
              </a:spcAft>
              <a:buNone/>
              <a:defRPr sz="1800" b="1">
                <a:solidFill>
                  <a:srgbClr val="F6B26B"/>
                </a:solidFill>
              </a:defRPr>
            </a:lvl6pPr>
            <a:lvl7pPr lvl="6" algn="r" rtl="0">
              <a:spcBef>
                <a:spcPts val="1600"/>
              </a:spcBef>
              <a:spcAft>
                <a:spcPts val="0"/>
              </a:spcAft>
              <a:buNone/>
              <a:defRPr sz="1800" b="1">
                <a:solidFill>
                  <a:srgbClr val="F6B26B"/>
                </a:solidFill>
              </a:defRPr>
            </a:lvl7pPr>
            <a:lvl8pPr lvl="7" algn="r" rtl="0">
              <a:spcBef>
                <a:spcPts val="1600"/>
              </a:spcBef>
              <a:spcAft>
                <a:spcPts val="0"/>
              </a:spcAft>
              <a:buNone/>
              <a:defRPr sz="1800" b="1">
                <a:solidFill>
                  <a:srgbClr val="F6B26B"/>
                </a:solidFill>
              </a:defRPr>
            </a:lvl8pPr>
            <a:lvl9pPr lvl="8" algn="r" rtl="0">
              <a:spcBef>
                <a:spcPts val="1600"/>
              </a:spcBef>
              <a:spcAft>
                <a:spcPts val="1600"/>
              </a:spcAft>
              <a:buNone/>
              <a:defRPr sz="1800" b="1">
                <a:solidFill>
                  <a:srgbClr val="F6B26B"/>
                </a:solidFill>
              </a:defRPr>
            </a:lvl9pPr>
          </a:lstStyle>
          <a:p>
            <a:endParaRPr/>
          </a:p>
        </p:txBody>
      </p:sp>
      <p:sp>
        <p:nvSpPr>
          <p:cNvPr id="194" name="Google Shape;194;p20"/>
          <p:cNvSpPr txBox="1">
            <a:spLocks noGrp="1"/>
          </p:cNvSpPr>
          <p:nvPr>
            <p:ph type="subTitle" idx="4"/>
          </p:nvPr>
        </p:nvSpPr>
        <p:spPr>
          <a:xfrm>
            <a:off x="5297200" y="2241400"/>
            <a:ext cx="24189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Lato"/>
                <a:ea typeface="Lato"/>
                <a:cs typeface="Lato"/>
                <a:sym typeface="Lato"/>
              </a:defRPr>
            </a:lvl1pPr>
            <a:lvl2pPr lvl="1" algn="ctr" rtl="0">
              <a:spcBef>
                <a:spcPts val="1600"/>
              </a:spcBef>
              <a:spcAft>
                <a:spcPts val="0"/>
              </a:spcAft>
              <a:buNone/>
              <a:defRPr>
                <a:latin typeface="Lato"/>
                <a:ea typeface="Lato"/>
                <a:cs typeface="Lato"/>
                <a:sym typeface="Lato"/>
              </a:defRPr>
            </a:lvl2pPr>
            <a:lvl3pPr lvl="2" algn="ctr" rtl="0">
              <a:spcBef>
                <a:spcPts val="1600"/>
              </a:spcBef>
              <a:spcAft>
                <a:spcPts val="0"/>
              </a:spcAft>
              <a:buNone/>
              <a:defRPr>
                <a:latin typeface="Lato"/>
                <a:ea typeface="Lato"/>
                <a:cs typeface="Lato"/>
                <a:sym typeface="Lato"/>
              </a:defRPr>
            </a:lvl3pPr>
            <a:lvl4pPr lvl="3" algn="ctr" rtl="0">
              <a:spcBef>
                <a:spcPts val="1600"/>
              </a:spcBef>
              <a:spcAft>
                <a:spcPts val="0"/>
              </a:spcAft>
              <a:buNone/>
              <a:defRPr>
                <a:latin typeface="Lato"/>
                <a:ea typeface="Lato"/>
                <a:cs typeface="Lato"/>
                <a:sym typeface="Lato"/>
              </a:defRPr>
            </a:lvl4pPr>
            <a:lvl5pPr lvl="4" algn="ctr" rtl="0">
              <a:spcBef>
                <a:spcPts val="1600"/>
              </a:spcBef>
              <a:spcAft>
                <a:spcPts val="0"/>
              </a:spcAft>
              <a:buNone/>
              <a:defRPr>
                <a:latin typeface="Lato"/>
                <a:ea typeface="Lato"/>
                <a:cs typeface="Lato"/>
                <a:sym typeface="Lato"/>
              </a:defRPr>
            </a:lvl5pPr>
            <a:lvl6pPr lvl="5" algn="ctr" rtl="0">
              <a:spcBef>
                <a:spcPts val="1600"/>
              </a:spcBef>
              <a:spcAft>
                <a:spcPts val="0"/>
              </a:spcAft>
              <a:buNone/>
              <a:defRPr>
                <a:latin typeface="Lato"/>
                <a:ea typeface="Lato"/>
                <a:cs typeface="Lato"/>
                <a:sym typeface="Lato"/>
              </a:defRPr>
            </a:lvl6pPr>
            <a:lvl7pPr lvl="6" algn="ctr" rtl="0">
              <a:spcBef>
                <a:spcPts val="1600"/>
              </a:spcBef>
              <a:spcAft>
                <a:spcPts val="0"/>
              </a:spcAft>
              <a:buNone/>
              <a:defRPr>
                <a:latin typeface="Lato"/>
                <a:ea typeface="Lato"/>
                <a:cs typeface="Lato"/>
                <a:sym typeface="Lato"/>
              </a:defRPr>
            </a:lvl7pPr>
            <a:lvl8pPr lvl="7" algn="ctr" rtl="0">
              <a:spcBef>
                <a:spcPts val="1600"/>
              </a:spcBef>
              <a:spcAft>
                <a:spcPts val="0"/>
              </a:spcAft>
              <a:buNone/>
              <a:defRPr>
                <a:latin typeface="Lato"/>
                <a:ea typeface="Lato"/>
                <a:cs typeface="Lato"/>
                <a:sym typeface="Lato"/>
              </a:defRPr>
            </a:lvl8pPr>
            <a:lvl9pPr lvl="8" algn="ctr" rtl="0">
              <a:spcBef>
                <a:spcPts val="1600"/>
              </a:spcBef>
              <a:spcAft>
                <a:spcPts val="1600"/>
              </a:spcAft>
              <a:buNone/>
              <a:defRPr>
                <a:latin typeface="Lato"/>
                <a:ea typeface="Lato"/>
                <a:cs typeface="Lato"/>
                <a:sym typeface="Lato"/>
              </a:defRPr>
            </a:lvl9pPr>
          </a:lstStyle>
          <a:p>
            <a:endParaRPr/>
          </a:p>
        </p:txBody>
      </p:sp>
      <p:sp>
        <p:nvSpPr>
          <p:cNvPr id="195" name="Google Shape;195;p20"/>
          <p:cNvSpPr txBox="1">
            <a:spLocks noGrp="1"/>
          </p:cNvSpPr>
          <p:nvPr>
            <p:ph type="subTitle" idx="5"/>
          </p:nvPr>
        </p:nvSpPr>
        <p:spPr>
          <a:xfrm>
            <a:off x="2361206" y="3592988"/>
            <a:ext cx="743100" cy="308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b="1">
                <a:solidFill>
                  <a:srgbClr val="F6B26B"/>
                </a:solidFill>
              </a:defRPr>
            </a:lvl1pPr>
            <a:lvl2pPr lvl="1" algn="r" rtl="0">
              <a:spcBef>
                <a:spcPts val="1600"/>
              </a:spcBef>
              <a:spcAft>
                <a:spcPts val="0"/>
              </a:spcAft>
              <a:buNone/>
              <a:defRPr sz="1800" b="1">
                <a:solidFill>
                  <a:srgbClr val="F6B26B"/>
                </a:solidFill>
              </a:defRPr>
            </a:lvl2pPr>
            <a:lvl3pPr lvl="2" algn="r" rtl="0">
              <a:spcBef>
                <a:spcPts val="1600"/>
              </a:spcBef>
              <a:spcAft>
                <a:spcPts val="0"/>
              </a:spcAft>
              <a:buNone/>
              <a:defRPr sz="1800" b="1">
                <a:solidFill>
                  <a:srgbClr val="F6B26B"/>
                </a:solidFill>
              </a:defRPr>
            </a:lvl3pPr>
            <a:lvl4pPr lvl="3" algn="r" rtl="0">
              <a:spcBef>
                <a:spcPts val="1600"/>
              </a:spcBef>
              <a:spcAft>
                <a:spcPts val="0"/>
              </a:spcAft>
              <a:buNone/>
              <a:defRPr sz="1800" b="1">
                <a:solidFill>
                  <a:srgbClr val="F6B26B"/>
                </a:solidFill>
              </a:defRPr>
            </a:lvl4pPr>
            <a:lvl5pPr lvl="4" algn="r" rtl="0">
              <a:spcBef>
                <a:spcPts val="1600"/>
              </a:spcBef>
              <a:spcAft>
                <a:spcPts val="0"/>
              </a:spcAft>
              <a:buNone/>
              <a:defRPr sz="1800" b="1">
                <a:solidFill>
                  <a:srgbClr val="F6B26B"/>
                </a:solidFill>
              </a:defRPr>
            </a:lvl5pPr>
            <a:lvl6pPr lvl="5" algn="r" rtl="0">
              <a:spcBef>
                <a:spcPts val="1600"/>
              </a:spcBef>
              <a:spcAft>
                <a:spcPts val="0"/>
              </a:spcAft>
              <a:buNone/>
              <a:defRPr sz="1800" b="1">
                <a:solidFill>
                  <a:srgbClr val="F6B26B"/>
                </a:solidFill>
              </a:defRPr>
            </a:lvl6pPr>
            <a:lvl7pPr lvl="6" algn="r" rtl="0">
              <a:spcBef>
                <a:spcPts val="1600"/>
              </a:spcBef>
              <a:spcAft>
                <a:spcPts val="0"/>
              </a:spcAft>
              <a:buNone/>
              <a:defRPr sz="1800" b="1">
                <a:solidFill>
                  <a:srgbClr val="F6B26B"/>
                </a:solidFill>
              </a:defRPr>
            </a:lvl7pPr>
            <a:lvl8pPr lvl="7" algn="r" rtl="0">
              <a:spcBef>
                <a:spcPts val="1600"/>
              </a:spcBef>
              <a:spcAft>
                <a:spcPts val="0"/>
              </a:spcAft>
              <a:buNone/>
              <a:defRPr sz="1800" b="1">
                <a:solidFill>
                  <a:srgbClr val="F6B26B"/>
                </a:solidFill>
              </a:defRPr>
            </a:lvl8pPr>
            <a:lvl9pPr lvl="8" algn="r" rtl="0">
              <a:spcBef>
                <a:spcPts val="1600"/>
              </a:spcBef>
              <a:spcAft>
                <a:spcPts val="1600"/>
              </a:spcAft>
              <a:buNone/>
              <a:defRPr sz="1800" b="1">
                <a:solidFill>
                  <a:srgbClr val="F6B26B"/>
                </a:solidFill>
              </a:defRPr>
            </a:lvl9pPr>
          </a:lstStyle>
          <a:p>
            <a:endParaRPr/>
          </a:p>
        </p:txBody>
      </p:sp>
      <p:sp>
        <p:nvSpPr>
          <p:cNvPr id="196" name="Google Shape;196;p20"/>
          <p:cNvSpPr txBox="1">
            <a:spLocks noGrp="1"/>
          </p:cNvSpPr>
          <p:nvPr>
            <p:ph type="subTitle" idx="6"/>
          </p:nvPr>
        </p:nvSpPr>
        <p:spPr>
          <a:xfrm>
            <a:off x="1368206" y="3910188"/>
            <a:ext cx="27291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Lato"/>
                <a:ea typeface="Lato"/>
                <a:cs typeface="Lato"/>
                <a:sym typeface="Lato"/>
              </a:defRPr>
            </a:lvl1pPr>
            <a:lvl2pPr lvl="1" algn="ctr" rtl="0">
              <a:spcBef>
                <a:spcPts val="1600"/>
              </a:spcBef>
              <a:spcAft>
                <a:spcPts val="0"/>
              </a:spcAft>
              <a:buNone/>
              <a:defRPr>
                <a:latin typeface="Lato"/>
                <a:ea typeface="Lato"/>
                <a:cs typeface="Lato"/>
                <a:sym typeface="Lato"/>
              </a:defRPr>
            </a:lvl2pPr>
            <a:lvl3pPr lvl="2" algn="ctr" rtl="0">
              <a:spcBef>
                <a:spcPts val="1600"/>
              </a:spcBef>
              <a:spcAft>
                <a:spcPts val="0"/>
              </a:spcAft>
              <a:buNone/>
              <a:defRPr>
                <a:latin typeface="Lato"/>
                <a:ea typeface="Lato"/>
                <a:cs typeface="Lato"/>
                <a:sym typeface="Lato"/>
              </a:defRPr>
            </a:lvl3pPr>
            <a:lvl4pPr lvl="3" algn="ctr" rtl="0">
              <a:spcBef>
                <a:spcPts val="1600"/>
              </a:spcBef>
              <a:spcAft>
                <a:spcPts val="0"/>
              </a:spcAft>
              <a:buNone/>
              <a:defRPr>
                <a:latin typeface="Lato"/>
                <a:ea typeface="Lato"/>
                <a:cs typeface="Lato"/>
                <a:sym typeface="Lato"/>
              </a:defRPr>
            </a:lvl4pPr>
            <a:lvl5pPr lvl="4" algn="ctr" rtl="0">
              <a:spcBef>
                <a:spcPts val="1600"/>
              </a:spcBef>
              <a:spcAft>
                <a:spcPts val="0"/>
              </a:spcAft>
              <a:buNone/>
              <a:defRPr>
                <a:latin typeface="Lato"/>
                <a:ea typeface="Lato"/>
                <a:cs typeface="Lato"/>
                <a:sym typeface="Lato"/>
              </a:defRPr>
            </a:lvl5pPr>
            <a:lvl6pPr lvl="5" algn="ctr" rtl="0">
              <a:spcBef>
                <a:spcPts val="1600"/>
              </a:spcBef>
              <a:spcAft>
                <a:spcPts val="0"/>
              </a:spcAft>
              <a:buNone/>
              <a:defRPr>
                <a:latin typeface="Lato"/>
                <a:ea typeface="Lato"/>
                <a:cs typeface="Lato"/>
                <a:sym typeface="Lato"/>
              </a:defRPr>
            </a:lvl6pPr>
            <a:lvl7pPr lvl="6" algn="ctr" rtl="0">
              <a:spcBef>
                <a:spcPts val="1600"/>
              </a:spcBef>
              <a:spcAft>
                <a:spcPts val="0"/>
              </a:spcAft>
              <a:buNone/>
              <a:defRPr>
                <a:latin typeface="Lato"/>
                <a:ea typeface="Lato"/>
                <a:cs typeface="Lato"/>
                <a:sym typeface="Lato"/>
              </a:defRPr>
            </a:lvl7pPr>
            <a:lvl8pPr lvl="7" algn="ctr" rtl="0">
              <a:spcBef>
                <a:spcPts val="1600"/>
              </a:spcBef>
              <a:spcAft>
                <a:spcPts val="0"/>
              </a:spcAft>
              <a:buNone/>
              <a:defRPr>
                <a:latin typeface="Lato"/>
                <a:ea typeface="Lato"/>
                <a:cs typeface="Lato"/>
                <a:sym typeface="Lato"/>
              </a:defRPr>
            </a:lvl8pPr>
            <a:lvl9pPr lvl="8" algn="ctr" rtl="0">
              <a:spcBef>
                <a:spcPts val="1600"/>
              </a:spcBef>
              <a:spcAft>
                <a:spcPts val="1600"/>
              </a:spcAft>
              <a:buNone/>
              <a:defRPr>
                <a:latin typeface="Lato"/>
                <a:ea typeface="Lato"/>
                <a:cs typeface="Lato"/>
                <a:sym typeface="Lato"/>
              </a:defRPr>
            </a:lvl9pPr>
          </a:lstStyle>
          <a:p>
            <a:endParaRPr/>
          </a:p>
        </p:txBody>
      </p:sp>
      <p:sp>
        <p:nvSpPr>
          <p:cNvPr id="197" name="Google Shape;197;p20"/>
          <p:cNvSpPr txBox="1">
            <a:spLocks noGrp="1"/>
          </p:cNvSpPr>
          <p:nvPr>
            <p:ph type="subTitle" idx="7"/>
          </p:nvPr>
        </p:nvSpPr>
        <p:spPr>
          <a:xfrm>
            <a:off x="6000100" y="3592925"/>
            <a:ext cx="1013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F6B26B"/>
                </a:solidFill>
              </a:defRPr>
            </a:lvl1pPr>
            <a:lvl2pPr lvl="1" algn="ctr" rtl="0">
              <a:spcBef>
                <a:spcPts val="1600"/>
              </a:spcBef>
              <a:spcAft>
                <a:spcPts val="0"/>
              </a:spcAft>
              <a:buNone/>
              <a:defRPr sz="1800" b="1">
                <a:solidFill>
                  <a:srgbClr val="F6B26B"/>
                </a:solidFill>
              </a:defRPr>
            </a:lvl2pPr>
            <a:lvl3pPr lvl="2" algn="ctr" rtl="0">
              <a:spcBef>
                <a:spcPts val="1600"/>
              </a:spcBef>
              <a:spcAft>
                <a:spcPts val="0"/>
              </a:spcAft>
              <a:buNone/>
              <a:defRPr sz="1800" b="1">
                <a:solidFill>
                  <a:srgbClr val="F6B26B"/>
                </a:solidFill>
              </a:defRPr>
            </a:lvl3pPr>
            <a:lvl4pPr lvl="3" algn="ctr" rtl="0">
              <a:spcBef>
                <a:spcPts val="1600"/>
              </a:spcBef>
              <a:spcAft>
                <a:spcPts val="0"/>
              </a:spcAft>
              <a:buNone/>
              <a:defRPr sz="1800" b="1">
                <a:solidFill>
                  <a:srgbClr val="F6B26B"/>
                </a:solidFill>
              </a:defRPr>
            </a:lvl4pPr>
            <a:lvl5pPr lvl="4" algn="ctr" rtl="0">
              <a:spcBef>
                <a:spcPts val="1600"/>
              </a:spcBef>
              <a:spcAft>
                <a:spcPts val="0"/>
              </a:spcAft>
              <a:buNone/>
              <a:defRPr sz="1800" b="1">
                <a:solidFill>
                  <a:srgbClr val="F6B26B"/>
                </a:solidFill>
              </a:defRPr>
            </a:lvl5pPr>
            <a:lvl6pPr lvl="5" algn="ctr" rtl="0">
              <a:spcBef>
                <a:spcPts val="1600"/>
              </a:spcBef>
              <a:spcAft>
                <a:spcPts val="0"/>
              </a:spcAft>
              <a:buNone/>
              <a:defRPr sz="1800" b="1">
                <a:solidFill>
                  <a:srgbClr val="F6B26B"/>
                </a:solidFill>
              </a:defRPr>
            </a:lvl6pPr>
            <a:lvl7pPr lvl="6" algn="ctr" rtl="0">
              <a:spcBef>
                <a:spcPts val="1600"/>
              </a:spcBef>
              <a:spcAft>
                <a:spcPts val="0"/>
              </a:spcAft>
              <a:buNone/>
              <a:defRPr sz="1800" b="1">
                <a:solidFill>
                  <a:srgbClr val="F6B26B"/>
                </a:solidFill>
              </a:defRPr>
            </a:lvl7pPr>
            <a:lvl8pPr lvl="7" algn="ctr" rtl="0">
              <a:spcBef>
                <a:spcPts val="1600"/>
              </a:spcBef>
              <a:spcAft>
                <a:spcPts val="0"/>
              </a:spcAft>
              <a:buNone/>
              <a:defRPr sz="1800" b="1">
                <a:solidFill>
                  <a:srgbClr val="F6B26B"/>
                </a:solidFill>
              </a:defRPr>
            </a:lvl8pPr>
            <a:lvl9pPr lvl="8" algn="ctr" rtl="0">
              <a:spcBef>
                <a:spcPts val="1600"/>
              </a:spcBef>
              <a:spcAft>
                <a:spcPts val="1600"/>
              </a:spcAft>
              <a:buNone/>
              <a:defRPr sz="1800" b="1">
                <a:solidFill>
                  <a:srgbClr val="F6B26B"/>
                </a:solidFill>
              </a:defRPr>
            </a:lvl9pPr>
          </a:lstStyle>
          <a:p>
            <a:endParaRPr/>
          </a:p>
        </p:txBody>
      </p:sp>
      <p:sp>
        <p:nvSpPr>
          <p:cNvPr id="198" name="Google Shape;198;p20"/>
          <p:cNvSpPr txBox="1">
            <a:spLocks noGrp="1"/>
          </p:cNvSpPr>
          <p:nvPr>
            <p:ph type="subTitle" idx="8"/>
          </p:nvPr>
        </p:nvSpPr>
        <p:spPr>
          <a:xfrm>
            <a:off x="5237500" y="3910200"/>
            <a:ext cx="25383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Lato"/>
                <a:ea typeface="Lato"/>
                <a:cs typeface="Lato"/>
                <a:sym typeface="Lato"/>
              </a:defRPr>
            </a:lvl1pPr>
            <a:lvl2pPr lvl="1" algn="ctr" rtl="0">
              <a:spcBef>
                <a:spcPts val="1600"/>
              </a:spcBef>
              <a:spcAft>
                <a:spcPts val="0"/>
              </a:spcAft>
              <a:buNone/>
              <a:defRPr>
                <a:latin typeface="Lato"/>
                <a:ea typeface="Lato"/>
                <a:cs typeface="Lato"/>
                <a:sym typeface="Lato"/>
              </a:defRPr>
            </a:lvl2pPr>
            <a:lvl3pPr lvl="2" algn="ctr" rtl="0">
              <a:spcBef>
                <a:spcPts val="1600"/>
              </a:spcBef>
              <a:spcAft>
                <a:spcPts val="0"/>
              </a:spcAft>
              <a:buNone/>
              <a:defRPr>
                <a:latin typeface="Lato"/>
                <a:ea typeface="Lato"/>
                <a:cs typeface="Lato"/>
                <a:sym typeface="Lato"/>
              </a:defRPr>
            </a:lvl3pPr>
            <a:lvl4pPr lvl="3" algn="ctr" rtl="0">
              <a:spcBef>
                <a:spcPts val="1600"/>
              </a:spcBef>
              <a:spcAft>
                <a:spcPts val="0"/>
              </a:spcAft>
              <a:buNone/>
              <a:defRPr>
                <a:latin typeface="Lato"/>
                <a:ea typeface="Lato"/>
                <a:cs typeface="Lato"/>
                <a:sym typeface="Lato"/>
              </a:defRPr>
            </a:lvl4pPr>
            <a:lvl5pPr lvl="4" algn="ctr" rtl="0">
              <a:spcBef>
                <a:spcPts val="1600"/>
              </a:spcBef>
              <a:spcAft>
                <a:spcPts val="0"/>
              </a:spcAft>
              <a:buNone/>
              <a:defRPr>
                <a:latin typeface="Lato"/>
                <a:ea typeface="Lato"/>
                <a:cs typeface="Lato"/>
                <a:sym typeface="Lato"/>
              </a:defRPr>
            </a:lvl5pPr>
            <a:lvl6pPr lvl="5" algn="ctr" rtl="0">
              <a:spcBef>
                <a:spcPts val="1600"/>
              </a:spcBef>
              <a:spcAft>
                <a:spcPts val="0"/>
              </a:spcAft>
              <a:buNone/>
              <a:defRPr>
                <a:latin typeface="Lato"/>
                <a:ea typeface="Lato"/>
                <a:cs typeface="Lato"/>
                <a:sym typeface="Lato"/>
              </a:defRPr>
            </a:lvl6pPr>
            <a:lvl7pPr lvl="6" algn="ctr" rtl="0">
              <a:spcBef>
                <a:spcPts val="1600"/>
              </a:spcBef>
              <a:spcAft>
                <a:spcPts val="0"/>
              </a:spcAft>
              <a:buNone/>
              <a:defRPr>
                <a:latin typeface="Lato"/>
                <a:ea typeface="Lato"/>
                <a:cs typeface="Lato"/>
                <a:sym typeface="Lato"/>
              </a:defRPr>
            </a:lvl7pPr>
            <a:lvl8pPr lvl="7" algn="ctr" rtl="0">
              <a:spcBef>
                <a:spcPts val="1600"/>
              </a:spcBef>
              <a:spcAft>
                <a:spcPts val="0"/>
              </a:spcAft>
              <a:buNone/>
              <a:defRPr>
                <a:latin typeface="Lato"/>
                <a:ea typeface="Lato"/>
                <a:cs typeface="Lato"/>
                <a:sym typeface="Lato"/>
              </a:defRPr>
            </a:lvl8pPr>
            <a:lvl9pPr lvl="8" algn="ctr" rtl="0">
              <a:spcBef>
                <a:spcPts val="1600"/>
              </a:spcBef>
              <a:spcAft>
                <a:spcPts val="1600"/>
              </a:spcAft>
              <a:buNone/>
              <a:defRPr>
                <a:latin typeface="Lato"/>
                <a:ea typeface="Lato"/>
                <a:cs typeface="Lato"/>
                <a:sym typeface="Lato"/>
              </a:defRPr>
            </a:lvl9pPr>
          </a:lstStyle>
          <a:p>
            <a:endParaRPr/>
          </a:p>
        </p:txBody>
      </p:sp>
      <p:sp>
        <p:nvSpPr>
          <p:cNvPr id="199" name="Google Shape;199;p20"/>
          <p:cNvSpPr/>
          <p:nvPr/>
        </p:nvSpPr>
        <p:spPr>
          <a:xfrm rot="4015207" flipH="1">
            <a:off x="8178461" y="-141864"/>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rot="4016813">
            <a:off x="8385818" y="560265"/>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rot="2362899" flipH="1">
            <a:off x="8116962" y="-217013"/>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rot="8100000" flipH="1">
            <a:off x="-734290" y="-173498"/>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rot="5886435">
            <a:off x="301139" y="228129"/>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
    <p:spTree>
      <p:nvGrpSpPr>
        <p:cNvPr id="1" name="Shape 253"/>
        <p:cNvGrpSpPr/>
        <p:nvPr/>
      </p:nvGrpSpPr>
      <p:grpSpPr>
        <a:xfrm>
          <a:off x="0" y="0"/>
          <a:ext cx="0" cy="0"/>
          <a:chOff x="0" y="0"/>
          <a:chExt cx="0" cy="0"/>
        </a:xfrm>
      </p:grpSpPr>
      <p:sp>
        <p:nvSpPr>
          <p:cNvPr id="254" name="Google Shape;254;p26"/>
          <p:cNvSpPr/>
          <p:nvPr/>
        </p:nvSpPr>
        <p:spPr>
          <a:xfrm rot="8565322">
            <a:off x="6920077" y="3790171"/>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rot="8353947">
            <a:off x="6937069" y="3694179"/>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rot="8565322">
            <a:off x="-904223" y="-1413879"/>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rot="8353947">
            <a:off x="-887231" y="-1509871"/>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9">
    <p:spTree>
      <p:nvGrpSpPr>
        <p:cNvPr id="1" name="Shape 258"/>
        <p:cNvGrpSpPr/>
        <p:nvPr/>
      </p:nvGrpSpPr>
      <p:grpSpPr>
        <a:xfrm>
          <a:off x="0" y="0"/>
          <a:ext cx="0" cy="0"/>
          <a:chOff x="0" y="0"/>
          <a:chExt cx="0" cy="0"/>
        </a:xfrm>
      </p:grpSpPr>
      <p:sp>
        <p:nvSpPr>
          <p:cNvPr id="259" name="Google Shape;259;p27"/>
          <p:cNvSpPr/>
          <p:nvPr/>
        </p:nvSpPr>
        <p:spPr>
          <a:xfrm rot="-6784793" flipH="1">
            <a:off x="-578672" y="4142151"/>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rot="-6783187">
            <a:off x="456372" y="4095607"/>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rot="-8437101" flipH="1">
            <a:off x="-598154" y="4165791"/>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rot="-8100000">
            <a:off x="7813310" y="-166148"/>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5886435" flipH="1">
            <a:off x="8348682" y="235479"/>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3">
  <p:cSld name="CUSTOM_10">
    <p:spTree>
      <p:nvGrpSpPr>
        <p:cNvPr id="1" name="Shape 264"/>
        <p:cNvGrpSpPr/>
        <p:nvPr/>
      </p:nvGrpSpPr>
      <p:grpSpPr>
        <a:xfrm>
          <a:off x="0" y="0"/>
          <a:ext cx="0" cy="0"/>
          <a:chOff x="0" y="0"/>
          <a:chExt cx="0" cy="0"/>
        </a:xfrm>
      </p:grpSpPr>
      <p:sp>
        <p:nvSpPr>
          <p:cNvPr id="265" name="Google Shape;265;p28"/>
          <p:cNvSpPr txBox="1">
            <a:spLocks noGrp="1"/>
          </p:cNvSpPr>
          <p:nvPr>
            <p:ph type="subTitle" idx="1"/>
          </p:nvPr>
        </p:nvSpPr>
        <p:spPr>
          <a:xfrm>
            <a:off x="1188275" y="2300025"/>
            <a:ext cx="2983500" cy="122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Lato"/>
                <a:ea typeface="Lato"/>
                <a:cs typeface="Lato"/>
                <a:sym typeface="Lato"/>
              </a:defRPr>
            </a:lvl1pPr>
            <a:lvl2pPr lvl="1" rtl="0">
              <a:spcBef>
                <a:spcPts val="1600"/>
              </a:spcBef>
              <a:spcAft>
                <a:spcPts val="0"/>
              </a:spcAft>
              <a:buNone/>
              <a:defRPr sz="1600">
                <a:latin typeface="Lato"/>
                <a:ea typeface="Lato"/>
                <a:cs typeface="Lato"/>
                <a:sym typeface="Lato"/>
              </a:defRPr>
            </a:lvl2pPr>
            <a:lvl3pPr lvl="2" rtl="0">
              <a:spcBef>
                <a:spcPts val="1600"/>
              </a:spcBef>
              <a:spcAft>
                <a:spcPts val="0"/>
              </a:spcAft>
              <a:buNone/>
              <a:defRPr sz="1600">
                <a:latin typeface="Lato"/>
                <a:ea typeface="Lato"/>
                <a:cs typeface="Lato"/>
                <a:sym typeface="Lato"/>
              </a:defRPr>
            </a:lvl3pPr>
            <a:lvl4pPr lvl="3" rtl="0">
              <a:spcBef>
                <a:spcPts val="1600"/>
              </a:spcBef>
              <a:spcAft>
                <a:spcPts val="0"/>
              </a:spcAft>
              <a:buNone/>
              <a:defRPr sz="1600">
                <a:latin typeface="Lato"/>
                <a:ea typeface="Lato"/>
                <a:cs typeface="Lato"/>
                <a:sym typeface="Lato"/>
              </a:defRPr>
            </a:lvl4pPr>
            <a:lvl5pPr lvl="4" rtl="0">
              <a:spcBef>
                <a:spcPts val="1600"/>
              </a:spcBef>
              <a:spcAft>
                <a:spcPts val="0"/>
              </a:spcAft>
              <a:buNone/>
              <a:defRPr sz="1600">
                <a:latin typeface="Lato"/>
                <a:ea typeface="Lato"/>
                <a:cs typeface="Lato"/>
                <a:sym typeface="Lato"/>
              </a:defRPr>
            </a:lvl5pPr>
            <a:lvl6pPr lvl="5" rtl="0">
              <a:spcBef>
                <a:spcPts val="1600"/>
              </a:spcBef>
              <a:spcAft>
                <a:spcPts val="0"/>
              </a:spcAft>
              <a:buNone/>
              <a:defRPr sz="1600">
                <a:latin typeface="Lato"/>
                <a:ea typeface="Lato"/>
                <a:cs typeface="Lato"/>
                <a:sym typeface="Lato"/>
              </a:defRPr>
            </a:lvl6pPr>
            <a:lvl7pPr lvl="6" rtl="0">
              <a:spcBef>
                <a:spcPts val="1600"/>
              </a:spcBef>
              <a:spcAft>
                <a:spcPts val="0"/>
              </a:spcAft>
              <a:buNone/>
              <a:defRPr sz="1600">
                <a:latin typeface="Lato"/>
                <a:ea typeface="Lato"/>
                <a:cs typeface="Lato"/>
                <a:sym typeface="Lato"/>
              </a:defRPr>
            </a:lvl7pPr>
            <a:lvl8pPr lvl="7" rtl="0">
              <a:spcBef>
                <a:spcPts val="1600"/>
              </a:spcBef>
              <a:spcAft>
                <a:spcPts val="0"/>
              </a:spcAft>
              <a:buNone/>
              <a:defRPr sz="1600">
                <a:latin typeface="Lato"/>
                <a:ea typeface="Lato"/>
                <a:cs typeface="Lato"/>
                <a:sym typeface="Lato"/>
              </a:defRPr>
            </a:lvl8pPr>
            <a:lvl9pPr lvl="8" rtl="0">
              <a:spcBef>
                <a:spcPts val="1600"/>
              </a:spcBef>
              <a:spcAft>
                <a:spcPts val="1600"/>
              </a:spcAft>
              <a:buNone/>
              <a:defRPr sz="1600">
                <a:latin typeface="Lato"/>
                <a:ea typeface="Lato"/>
                <a:cs typeface="Lato"/>
                <a:sym typeface="Lato"/>
              </a:defRPr>
            </a:lvl9pPr>
          </a:lstStyle>
          <a:p>
            <a:endParaRPr/>
          </a:p>
        </p:txBody>
      </p:sp>
      <p:sp>
        <p:nvSpPr>
          <p:cNvPr id="266" name="Google Shape;266;p28"/>
          <p:cNvSpPr/>
          <p:nvPr/>
        </p:nvSpPr>
        <p:spPr>
          <a:xfrm rot="-4015207">
            <a:off x="-438406" y="-57634"/>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rot="-4016813" flipH="1">
            <a:off x="645064" y="539120"/>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rot="-2362899">
            <a:off x="-457887" y="-132784"/>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rot="2700000" flipH="1">
            <a:off x="-635240" y="425745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rot="486435">
            <a:off x="294198" y="42650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txBox="1">
            <a:spLocks noGrp="1"/>
          </p:cNvSpPr>
          <p:nvPr>
            <p:ph type="title"/>
          </p:nvPr>
        </p:nvSpPr>
        <p:spPr>
          <a:xfrm>
            <a:off x="1188275" y="1627525"/>
            <a:ext cx="2892900" cy="551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Font typeface="Oswald"/>
              <a:buNone/>
              <a:defRPr>
                <a:solidFill>
                  <a:schemeClr val="lt1"/>
                </a:solidFill>
              </a:defRPr>
            </a:lvl1pPr>
            <a:lvl2pPr lvl="1" rtl="0">
              <a:spcBef>
                <a:spcPts val="0"/>
              </a:spcBef>
              <a:spcAft>
                <a:spcPts val="0"/>
              </a:spcAft>
              <a:buSzPts val="2800"/>
              <a:buNone/>
              <a:defRPr>
                <a:latin typeface="Oswald"/>
                <a:ea typeface="Oswald"/>
                <a:cs typeface="Oswald"/>
                <a:sym typeface="Oswald"/>
              </a:defRPr>
            </a:lvl2pPr>
            <a:lvl3pPr lvl="2" rtl="0">
              <a:spcBef>
                <a:spcPts val="0"/>
              </a:spcBef>
              <a:spcAft>
                <a:spcPts val="0"/>
              </a:spcAft>
              <a:buSzPts val="2800"/>
              <a:buNone/>
              <a:defRPr>
                <a:latin typeface="Oswald"/>
                <a:ea typeface="Oswald"/>
                <a:cs typeface="Oswald"/>
                <a:sym typeface="Oswald"/>
              </a:defRPr>
            </a:lvl3pPr>
            <a:lvl4pPr lvl="3" rtl="0">
              <a:spcBef>
                <a:spcPts val="0"/>
              </a:spcBef>
              <a:spcAft>
                <a:spcPts val="0"/>
              </a:spcAft>
              <a:buSzPts val="2800"/>
              <a:buNone/>
              <a:defRPr>
                <a:latin typeface="Oswald"/>
                <a:ea typeface="Oswald"/>
                <a:cs typeface="Oswald"/>
                <a:sym typeface="Oswald"/>
              </a:defRPr>
            </a:lvl4pPr>
            <a:lvl5pPr lvl="4" rtl="0">
              <a:spcBef>
                <a:spcPts val="0"/>
              </a:spcBef>
              <a:spcAft>
                <a:spcPts val="0"/>
              </a:spcAft>
              <a:buSzPts val="2800"/>
              <a:buNone/>
              <a:defRPr>
                <a:latin typeface="Oswald"/>
                <a:ea typeface="Oswald"/>
                <a:cs typeface="Oswald"/>
                <a:sym typeface="Oswald"/>
              </a:defRPr>
            </a:lvl5pPr>
            <a:lvl6pPr lvl="5" rtl="0">
              <a:spcBef>
                <a:spcPts val="0"/>
              </a:spcBef>
              <a:spcAft>
                <a:spcPts val="0"/>
              </a:spcAft>
              <a:buSzPts val="2800"/>
              <a:buNone/>
              <a:defRPr>
                <a:latin typeface="Oswald"/>
                <a:ea typeface="Oswald"/>
                <a:cs typeface="Oswald"/>
                <a:sym typeface="Oswald"/>
              </a:defRPr>
            </a:lvl6pPr>
            <a:lvl7pPr lvl="6" rtl="0">
              <a:spcBef>
                <a:spcPts val="0"/>
              </a:spcBef>
              <a:spcAft>
                <a:spcPts val="0"/>
              </a:spcAft>
              <a:buSzPts val="2800"/>
              <a:buNone/>
              <a:defRPr>
                <a:latin typeface="Oswald"/>
                <a:ea typeface="Oswald"/>
                <a:cs typeface="Oswald"/>
                <a:sym typeface="Oswald"/>
              </a:defRPr>
            </a:lvl7pPr>
            <a:lvl8pPr lvl="7" rtl="0">
              <a:spcBef>
                <a:spcPts val="0"/>
              </a:spcBef>
              <a:spcAft>
                <a:spcPts val="0"/>
              </a:spcAft>
              <a:buSzPts val="2800"/>
              <a:buNone/>
              <a:defRPr>
                <a:latin typeface="Oswald"/>
                <a:ea typeface="Oswald"/>
                <a:cs typeface="Oswald"/>
                <a:sym typeface="Oswald"/>
              </a:defRPr>
            </a:lvl8pPr>
            <a:lvl9pPr lvl="8" rtl="0">
              <a:spcBef>
                <a:spcPts val="0"/>
              </a:spcBef>
              <a:spcAft>
                <a:spcPts val="0"/>
              </a:spcAft>
              <a:buSzPts val="2800"/>
              <a:buNone/>
              <a:defRPr>
                <a:latin typeface="Oswald"/>
                <a:ea typeface="Oswald"/>
                <a:cs typeface="Oswald"/>
                <a:sym typeface="Oswa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1991025" y="391575"/>
            <a:ext cx="5162100" cy="5214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atin typeface="Oswald"/>
                <a:ea typeface="Oswald"/>
                <a:cs typeface="Oswald"/>
                <a:sym typeface="Oswald"/>
              </a:defRPr>
            </a:lvl2pPr>
            <a:lvl3pPr lvl="2">
              <a:spcBef>
                <a:spcPts val="0"/>
              </a:spcBef>
              <a:spcAft>
                <a:spcPts val="0"/>
              </a:spcAft>
              <a:buSzPts val="2800"/>
              <a:buNone/>
              <a:defRPr>
                <a:latin typeface="Oswald"/>
                <a:ea typeface="Oswald"/>
                <a:cs typeface="Oswald"/>
                <a:sym typeface="Oswald"/>
              </a:defRPr>
            </a:lvl3pPr>
            <a:lvl4pPr lvl="3">
              <a:spcBef>
                <a:spcPts val="0"/>
              </a:spcBef>
              <a:spcAft>
                <a:spcPts val="0"/>
              </a:spcAft>
              <a:buSzPts val="2800"/>
              <a:buNone/>
              <a:defRPr>
                <a:latin typeface="Oswald"/>
                <a:ea typeface="Oswald"/>
                <a:cs typeface="Oswald"/>
                <a:sym typeface="Oswald"/>
              </a:defRPr>
            </a:lvl4pPr>
            <a:lvl5pPr lvl="4">
              <a:spcBef>
                <a:spcPts val="0"/>
              </a:spcBef>
              <a:spcAft>
                <a:spcPts val="0"/>
              </a:spcAft>
              <a:buSzPts val="2800"/>
              <a:buNone/>
              <a:defRPr>
                <a:latin typeface="Oswald"/>
                <a:ea typeface="Oswald"/>
                <a:cs typeface="Oswald"/>
                <a:sym typeface="Oswald"/>
              </a:defRPr>
            </a:lvl5pPr>
            <a:lvl6pPr lvl="5">
              <a:spcBef>
                <a:spcPts val="0"/>
              </a:spcBef>
              <a:spcAft>
                <a:spcPts val="0"/>
              </a:spcAft>
              <a:buSzPts val="2800"/>
              <a:buNone/>
              <a:defRPr>
                <a:latin typeface="Oswald"/>
                <a:ea typeface="Oswald"/>
                <a:cs typeface="Oswald"/>
                <a:sym typeface="Oswald"/>
              </a:defRPr>
            </a:lvl6pPr>
            <a:lvl7pPr lvl="6">
              <a:spcBef>
                <a:spcPts val="0"/>
              </a:spcBef>
              <a:spcAft>
                <a:spcPts val="0"/>
              </a:spcAft>
              <a:buSzPts val="2800"/>
              <a:buNone/>
              <a:defRPr>
                <a:latin typeface="Oswald"/>
                <a:ea typeface="Oswald"/>
                <a:cs typeface="Oswald"/>
                <a:sym typeface="Oswald"/>
              </a:defRPr>
            </a:lvl7pPr>
            <a:lvl8pPr lvl="7">
              <a:spcBef>
                <a:spcPts val="0"/>
              </a:spcBef>
              <a:spcAft>
                <a:spcPts val="0"/>
              </a:spcAft>
              <a:buSzPts val="2800"/>
              <a:buNone/>
              <a:defRPr>
                <a:latin typeface="Oswald"/>
                <a:ea typeface="Oswald"/>
                <a:cs typeface="Oswald"/>
                <a:sym typeface="Oswald"/>
              </a:defRPr>
            </a:lvl8pPr>
            <a:lvl9pPr lvl="8">
              <a:spcBef>
                <a:spcPts val="0"/>
              </a:spcBef>
              <a:spcAft>
                <a:spcPts val="0"/>
              </a:spcAft>
              <a:buSzPts val="2800"/>
              <a:buNone/>
              <a:defRPr>
                <a:latin typeface="Oswald"/>
                <a:ea typeface="Oswald"/>
                <a:cs typeface="Oswald"/>
                <a:sym typeface="Oswald"/>
              </a:defRPr>
            </a:lvl9pPr>
          </a:lstStyle>
          <a:p>
            <a:endParaRPr/>
          </a:p>
        </p:txBody>
      </p:sp>
      <p:sp>
        <p:nvSpPr>
          <p:cNvPr id="283" name="Google Shape;283;p30"/>
          <p:cNvSpPr/>
          <p:nvPr/>
        </p:nvSpPr>
        <p:spPr>
          <a:xfrm rot="4015207" flipH="1">
            <a:off x="8246924" y="69480"/>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rot="4016813">
            <a:off x="8454281" y="771610"/>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rot="2362899" flipH="1">
            <a:off x="8185425" y="-5669"/>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rot="2700000">
            <a:off x="-739302" y="425234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rot="4913565" flipH="1">
            <a:off x="296126" y="436589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610650" y="2371125"/>
            <a:ext cx="35949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7011575" y="1556475"/>
            <a:ext cx="1146000" cy="88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title" idx="3"/>
          </p:nvPr>
        </p:nvSpPr>
        <p:spPr>
          <a:xfrm>
            <a:off x="5480725" y="3212925"/>
            <a:ext cx="2724900" cy="374100"/>
          </a:xfrm>
          <a:prstGeom prst="rect">
            <a:avLst/>
          </a:prstGeom>
        </p:spPr>
        <p:txBody>
          <a:bodyPr spcFirstLastPara="1" wrap="square" lIns="91425" tIns="91425" rIns="91425" bIns="91425" anchor="ctr" anchorCtr="0">
            <a:noAutofit/>
          </a:bodyPr>
          <a:lstStyle>
            <a:lvl1pPr lvl="0" algn="r">
              <a:spcBef>
                <a:spcPts val="0"/>
              </a:spcBef>
              <a:spcAft>
                <a:spcPts val="0"/>
              </a:spcAft>
              <a:buSzPts val="1400"/>
              <a:buFont typeface="Lato"/>
              <a:buNone/>
              <a:defRPr sz="1600">
                <a:solidFill>
                  <a:srgbClr val="20124D"/>
                </a:solidFill>
                <a:latin typeface="Lato"/>
                <a:ea typeface="Lato"/>
                <a:cs typeface="Lato"/>
                <a:sym typeface="Lato"/>
              </a:defRPr>
            </a:lvl1pPr>
            <a:lvl2pPr lvl="1" algn="r">
              <a:spcBef>
                <a:spcPts val="0"/>
              </a:spcBef>
              <a:spcAft>
                <a:spcPts val="0"/>
              </a:spcAft>
              <a:buSzPts val="1400"/>
              <a:buFont typeface="Lato"/>
              <a:buNone/>
              <a:defRPr sz="1400">
                <a:latin typeface="Lato"/>
                <a:ea typeface="Lato"/>
                <a:cs typeface="Lato"/>
                <a:sym typeface="Lato"/>
              </a:defRPr>
            </a:lvl2pPr>
            <a:lvl3pPr lvl="2" algn="r">
              <a:spcBef>
                <a:spcPts val="0"/>
              </a:spcBef>
              <a:spcAft>
                <a:spcPts val="0"/>
              </a:spcAft>
              <a:buSzPts val="1400"/>
              <a:buFont typeface="Lato"/>
              <a:buNone/>
              <a:defRPr sz="1400">
                <a:latin typeface="Lato"/>
                <a:ea typeface="Lato"/>
                <a:cs typeface="Lato"/>
                <a:sym typeface="Lato"/>
              </a:defRPr>
            </a:lvl3pPr>
            <a:lvl4pPr lvl="3" algn="r">
              <a:spcBef>
                <a:spcPts val="0"/>
              </a:spcBef>
              <a:spcAft>
                <a:spcPts val="0"/>
              </a:spcAft>
              <a:buSzPts val="1400"/>
              <a:buFont typeface="Lato"/>
              <a:buNone/>
              <a:defRPr sz="1400">
                <a:latin typeface="Lato"/>
                <a:ea typeface="Lato"/>
                <a:cs typeface="Lato"/>
                <a:sym typeface="Lato"/>
              </a:defRPr>
            </a:lvl4pPr>
            <a:lvl5pPr lvl="4" algn="r">
              <a:spcBef>
                <a:spcPts val="0"/>
              </a:spcBef>
              <a:spcAft>
                <a:spcPts val="0"/>
              </a:spcAft>
              <a:buSzPts val="1400"/>
              <a:buFont typeface="Lato"/>
              <a:buNone/>
              <a:defRPr sz="1400">
                <a:latin typeface="Lato"/>
                <a:ea typeface="Lato"/>
                <a:cs typeface="Lato"/>
                <a:sym typeface="Lato"/>
              </a:defRPr>
            </a:lvl5pPr>
            <a:lvl6pPr lvl="5" algn="r">
              <a:spcBef>
                <a:spcPts val="0"/>
              </a:spcBef>
              <a:spcAft>
                <a:spcPts val="0"/>
              </a:spcAft>
              <a:buSzPts val="1400"/>
              <a:buFont typeface="Lato"/>
              <a:buNone/>
              <a:defRPr sz="1400">
                <a:latin typeface="Lato"/>
                <a:ea typeface="Lato"/>
                <a:cs typeface="Lato"/>
                <a:sym typeface="Lato"/>
              </a:defRPr>
            </a:lvl6pPr>
            <a:lvl7pPr lvl="6" algn="r">
              <a:spcBef>
                <a:spcPts val="0"/>
              </a:spcBef>
              <a:spcAft>
                <a:spcPts val="0"/>
              </a:spcAft>
              <a:buSzPts val="1400"/>
              <a:buFont typeface="Lato"/>
              <a:buNone/>
              <a:defRPr sz="1400">
                <a:latin typeface="Lato"/>
                <a:ea typeface="Lato"/>
                <a:cs typeface="Lato"/>
                <a:sym typeface="Lato"/>
              </a:defRPr>
            </a:lvl7pPr>
            <a:lvl8pPr lvl="7" algn="r">
              <a:spcBef>
                <a:spcPts val="0"/>
              </a:spcBef>
              <a:spcAft>
                <a:spcPts val="0"/>
              </a:spcAft>
              <a:buSzPts val="1400"/>
              <a:buFont typeface="Lato"/>
              <a:buNone/>
              <a:defRPr sz="1400">
                <a:latin typeface="Lato"/>
                <a:ea typeface="Lato"/>
                <a:cs typeface="Lato"/>
                <a:sym typeface="Lato"/>
              </a:defRPr>
            </a:lvl8pPr>
            <a:lvl9pPr lvl="8" algn="r">
              <a:spcBef>
                <a:spcPts val="0"/>
              </a:spcBef>
              <a:spcAft>
                <a:spcPts val="0"/>
              </a:spcAft>
              <a:buSzPts val="1400"/>
              <a:buFont typeface="Lato"/>
              <a:buNone/>
              <a:defRPr sz="1400">
                <a:latin typeface="Lato"/>
                <a:ea typeface="Lato"/>
                <a:cs typeface="Lato"/>
                <a:sym typeface="Lato"/>
              </a:defRPr>
            </a:lvl9pPr>
          </a:lstStyle>
          <a:p>
            <a:endParaRPr/>
          </a:p>
        </p:txBody>
      </p:sp>
      <p:sp>
        <p:nvSpPr>
          <p:cNvPr id="22" name="Google Shape;22;p3"/>
          <p:cNvSpPr/>
          <p:nvPr/>
        </p:nvSpPr>
        <p:spPr>
          <a:xfrm rot="-5200701" flipH="1">
            <a:off x="-2372047" y="-332207"/>
            <a:ext cx="7321312" cy="5052313"/>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4690715" flipH="1">
            <a:off x="-1580660" y="181277"/>
            <a:ext cx="6293724" cy="4343192"/>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8100000" flipH="1">
            <a:off x="7728985" y="-101726"/>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313565">
            <a:off x="8370348" y="405892"/>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8437101">
            <a:off x="8064896" y="4362438"/>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6784793">
            <a:off x="8126395" y="4338799"/>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6783187" flipH="1">
            <a:off x="8285327" y="4397629"/>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txBox="1">
            <a:spLocks noGrp="1"/>
          </p:cNvSpPr>
          <p:nvPr>
            <p:ph type="subTitle" idx="1"/>
          </p:nvPr>
        </p:nvSpPr>
        <p:spPr>
          <a:xfrm>
            <a:off x="966600" y="1207475"/>
            <a:ext cx="7210800" cy="370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sz="2000"/>
            </a:lvl2pPr>
            <a:lvl3pPr lvl="2" rtl="0">
              <a:spcBef>
                <a:spcPts val="1600"/>
              </a:spcBef>
              <a:spcAft>
                <a:spcPts val="0"/>
              </a:spcAft>
              <a:buNone/>
              <a:defRPr sz="2000"/>
            </a:lvl3pPr>
            <a:lvl4pPr lvl="3" rtl="0">
              <a:spcBef>
                <a:spcPts val="1600"/>
              </a:spcBef>
              <a:spcAft>
                <a:spcPts val="0"/>
              </a:spcAft>
              <a:buNone/>
              <a:defRPr sz="2000"/>
            </a:lvl4pPr>
            <a:lvl5pPr lvl="4" rtl="0">
              <a:spcBef>
                <a:spcPts val="1600"/>
              </a:spcBef>
              <a:spcAft>
                <a:spcPts val="0"/>
              </a:spcAft>
              <a:buNone/>
              <a:defRPr sz="2000"/>
            </a:lvl5pPr>
            <a:lvl6pPr lvl="5" rtl="0">
              <a:spcBef>
                <a:spcPts val="1600"/>
              </a:spcBef>
              <a:spcAft>
                <a:spcPts val="0"/>
              </a:spcAft>
              <a:buNone/>
              <a:defRPr sz="2000"/>
            </a:lvl6pPr>
            <a:lvl7pPr lvl="6" rtl="0">
              <a:spcBef>
                <a:spcPts val="1600"/>
              </a:spcBef>
              <a:spcAft>
                <a:spcPts val="0"/>
              </a:spcAft>
              <a:buNone/>
              <a:defRPr sz="2000"/>
            </a:lvl7pPr>
            <a:lvl8pPr lvl="7" rtl="0">
              <a:spcBef>
                <a:spcPts val="1600"/>
              </a:spcBef>
              <a:spcAft>
                <a:spcPts val="0"/>
              </a:spcAft>
              <a:buNone/>
              <a:defRPr sz="2000"/>
            </a:lvl8pPr>
            <a:lvl9pPr lvl="8" rtl="0">
              <a:spcBef>
                <a:spcPts val="1600"/>
              </a:spcBef>
              <a:spcAft>
                <a:spcPts val="1600"/>
              </a:spcAft>
              <a:buNone/>
              <a:defRPr sz="2000"/>
            </a:lvl9pPr>
          </a:lstStyle>
          <a:p>
            <a:endParaRPr/>
          </a:p>
        </p:txBody>
      </p:sp>
      <p:sp>
        <p:nvSpPr>
          <p:cNvPr id="31" name="Google Shape;31;p4"/>
          <p:cNvSpPr/>
          <p:nvPr/>
        </p:nvSpPr>
        <p:spPr>
          <a:xfrm rot="4015207" flipH="1">
            <a:off x="8234270" y="-29839"/>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4016813">
            <a:off x="8441627" y="672290"/>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2362899" flipH="1">
            <a:off x="8172771" y="-104988"/>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2891514" flipH="1">
            <a:off x="-773318" y="4239023"/>
            <a:ext cx="2209611" cy="115368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rot="676694">
            <a:off x="170531" y="4255281"/>
            <a:ext cx="638123" cy="638123"/>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title"/>
          </p:nvPr>
        </p:nvSpPr>
        <p:spPr>
          <a:xfrm>
            <a:off x="720000" y="395300"/>
            <a:ext cx="7704000" cy="53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0124D"/>
              </a:buClr>
              <a:buSzPts val="3500"/>
              <a:buFont typeface="Oswald Regular"/>
              <a:buNone/>
              <a:defRPr sz="3500">
                <a:solidFill>
                  <a:srgbClr val="20124D"/>
                </a:solidFill>
                <a:latin typeface="Oswald Regular"/>
                <a:ea typeface="Oswald Regular"/>
                <a:cs typeface="Oswald Regular"/>
                <a:sym typeface="Oswald Regula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2494425" y="390525"/>
            <a:ext cx="4155300" cy="5193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6"/>
          <p:cNvSpPr/>
          <p:nvPr/>
        </p:nvSpPr>
        <p:spPr>
          <a:xfrm rot="-6784793" flipH="1">
            <a:off x="-551222" y="4114676"/>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6783187">
            <a:off x="483822" y="4068132"/>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8437101" flipH="1">
            <a:off x="-570704" y="4138316"/>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8431233" flipH="1">
            <a:off x="7811323" y="-210730"/>
            <a:ext cx="2208972" cy="1153354"/>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10646415">
            <a:off x="8477413" y="309568"/>
            <a:ext cx="638137" cy="638137"/>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flipH="1">
            <a:off x="878450" y="2371125"/>
            <a:ext cx="50607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9"/>
          <p:cNvSpPr txBox="1">
            <a:spLocks noGrp="1"/>
          </p:cNvSpPr>
          <p:nvPr>
            <p:ph type="title" idx="2" hasCustomPrompt="1"/>
          </p:nvPr>
        </p:nvSpPr>
        <p:spPr>
          <a:xfrm flipH="1">
            <a:off x="878659" y="1556475"/>
            <a:ext cx="1146000" cy="888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7" name="Google Shape;77;p9"/>
          <p:cNvSpPr txBox="1">
            <a:spLocks noGrp="1"/>
          </p:cNvSpPr>
          <p:nvPr>
            <p:ph type="title" idx="3"/>
          </p:nvPr>
        </p:nvSpPr>
        <p:spPr>
          <a:xfrm flipH="1">
            <a:off x="878659" y="3212925"/>
            <a:ext cx="2724900" cy="3741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400"/>
              <a:buFont typeface="Lato"/>
              <a:buNone/>
              <a:defRPr sz="1600">
                <a:solidFill>
                  <a:srgbClr val="20124D"/>
                </a:solidFill>
                <a:latin typeface="Lato"/>
                <a:ea typeface="Lato"/>
                <a:cs typeface="Lato"/>
                <a:sym typeface="Lato"/>
              </a:defRPr>
            </a:lvl1pPr>
            <a:lvl2pPr lvl="1" algn="r" rtl="0">
              <a:spcBef>
                <a:spcPts val="0"/>
              </a:spcBef>
              <a:spcAft>
                <a:spcPts val="0"/>
              </a:spcAft>
              <a:buSzPts val="1400"/>
              <a:buFont typeface="Lato"/>
              <a:buNone/>
              <a:defRPr sz="1400">
                <a:latin typeface="Lato"/>
                <a:ea typeface="Lato"/>
                <a:cs typeface="Lato"/>
                <a:sym typeface="Lato"/>
              </a:defRPr>
            </a:lvl2pPr>
            <a:lvl3pPr lvl="2" algn="r" rtl="0">
              <a:spcBef>
                <a:spcPts val="0"/>
              </a:spcBef>
              <a:spcAft>
                <a:spcPts val="0"/>
              </a:spcAft>
              <a:buSzPts val="1400"/>
              <a:buFont typeface="Lato"/>
              <a:buNone/>
              <a:defRPr sz="1400">
                <a:latin typeface="Lato"/>
                <a:ea typeface="Lato"/>
                <a:cs typeface="Lato"/>
                <a:sym typeface="Lato"/>
              </a:defRPr>
            </a:lvl3pPr>
            <a:lvl4pPr lvl="3" algn="r" rtl="0">
              <a:spcBef>
                <a:spcPts val="0"/>
              </a:spcBef>
              <a:spcAft>
                <a:spcPts val="0"/>
              </a:spcAft>
              <a:buSzPts val="1400"/>
              <a:buFont typeface="Lato"/>
              <a:buNone/>
              <a:defRPr sz="1400">
                <a:latin typeface="Lato"/>
                <a:ea typeface="Lato"/>
                <a:cs typeface="Lato"/>
                <a:sym typeface="Lato"/>
              </a:defRPr>
            </a:lvl4pPr>
            <a:lvl5pPr lvl="4" algn="r" rtl="0">
              <a:spcBef>
                <a:spcPts val="0"/>
              </a:spcBef>
              <a:spcAft>
                <a:spcPts val="0"/>
              </a:spcAft>
              <a:buSzPts val="1400"/>
              <a:buFont typeface="Lato"/>
              <a:buNone/>
              <a:defRPr sz="1400">
                <a:latin typeface="Lato"/>
                <a:ea typeface="Lato"/>
                <a:cs typeface="Lato"/>
                <a:sym typeface="Lato"/>
              </a:defRPr>
            </a:lvl5pPr>
            <a:lvl6pPr lvl="5" algn="r" rtl="0">
              <a:spcBef>
                <a:spcPts val="0"/>
              </a:spcBef>
              <a:spcAft>
                <a:spcPts val="0"/>
              </a:spcAft>
              <a:buSzPts val="1400"/>
              <a:buFont typeface="Lato"/>
              <a:buNone/>
              <a:defRPr sz="1400">
                <a:latin typeface="Lato"/>
                <a:ea typeface="Lato"/>
                <a:cs typeface="Lato"/>
                <a:sym typeface="Lato"/>
              </a:defRPr>
            </a:lvl6pPr>
            <a:lvl7pPr lvl="6" algn="r" rtl="0">
              <a:spcBef>
                <a:spcPts val="0"/>
              </a:spcBef>
              <a:spcAft>
                <a:spcPts val="0"/>
              </a:spcAft>
              <a:buSzPts val="1400"/>
              <a:buFont typeface="Lato"/>
              <a:buNone/>
              <a:defRPr sz="1400">
                <a:latin typeface="Lato"/>
                <a:ea typeface="Lato"/>
                <a:cs typeface="Lato"/>
                <a:sym typeface="Lato"/>
              </a:defRPr>
            </a:lvl7pPr>
            <a:lvl8pPr lvl="7" algn="r" rtl="0">
              <a:spcBef>
                <a:spcPts val="0"/>
              </a:spcBef>
              <a:spcAft>
                <a:spcPts val="0"/>
              </a:spcAft>
              <a:buSzPts val="1400"/>
              <a:buFont typeface="Lato"/>
              <a:buNone/>
              <a:defRPr sz="1400">
                <a:latin typeface="Lato"/>
                <a:ea typeface="Lato"/>
                <a:cs typeface="Lato"/>
                <a:sym typeface="Lato"/>
              </a:defRPr>
            </a:lvl8pPr>
            <a:lvl9pPr lvl="8" algn="r" rtl="0">
              <a:spcBef>
                <a:spcPts val="0"/>
              </a:spcBef>
              <a:spcAft>
                <a:spcPts val="0"/>
              </a:spcAft>
              <a:buSzPts val="1400"/>
              <a:buFont typeface="Lato"/>
              <a:buNone/>
              <a:defRPr sz="1400">
                <a:latin typeface="Lato"/>
                <a:ea typeface="Lato"/>
                <a:cs typeface="Lato"/>
                <a:sym typeface="Lato"/>
              </a:defRPr>
            </a:lvl9pPr>
          </a:lstStyle>
          <a:p>
            <a:endParaRPr/>
          </a:p>
        </p:txBody>
      </p:sp>
      <p:sp>
        <p:nvSpPr>
          <p:cNvPr id="78" name="Google Shape;78;p9"/>
          <p:cNvSpPr/>
          <p:nvPr/>
        </p:nvSpPr>
        <p:spPr>
          <a:xfrm rot="-4733955">
            <a:off x="4486065" y="-564490"/>
            <a:ext cx="7321438" cy="5052400"/>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rot="-5243855">
            <a:off x="5308368" y="-294566"/>
            <a:ext cx="6293779" cy="4343230"/>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8100000">
            <a:off x="-728005" y="-268451"/>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rot="10313565" flipH="1">
            <a:off x="201433" y="239167"/>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rot="-8437101" flipH="1">
            <a:off x="-579453" y="4314338"/>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rot="-6784793" flipH="1">
            <a:off x="-559971" y="4290699"/>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rot="-6783187">
            <a:off x="523498" y="4349529"/>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8"/>
        <p:cNvGrpSpPr/>
        <p:nvPr/>
      </p:nvGrpSpPr>
      <p:grpSpPr>
        <a:xfrm>
          <a:off x="0" y="0"/>
          <a:ext cx="0" cy="0"/>
          <a:chOff x="0" y="0"/>
          <a:chExt cx="0" cy="0"/>
        </a:xfrm>
      </p:grpSpPr>
      <p:sp>
        <p:nvSpPr>
          <p:cNvPr id="99" name="Google Shape;99;p13"/>
          <p:cNvSpPr txBox="1">
            <a:spLocks noGrp="1"/>
          </p:cNvSpPr>
          <p:nvPr>
            <p:ph type="title"/>
          </p:nvPr>
        </p:nvSpPr>
        <p:spPr>
          <a:xfrm>
            <a:off x="2664000" y="390975"/>
            <a:ext cx="3816000" cy="51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100" name="Google Shape;100;p13"/>
          <p:cNvSpPr txBox="1">
            <a:spLocks noGrp="1"/>
          </p:cNvSpPr>
          <p:nvPr>
            <p:ph type="subTitle" idx="1"/>
          </p:nvPr>
        </p:nvSpPr>
        <p:spPr>
          <a:xfrm>
            <a:off x="2014250" y="1770350"/>
            <a:ext cx="2068200" cy="598200"/>
          </a:xfrm>
          <a:prstGeom prst="rect">
            <a:avLst/>
          </a:prstGeom>
        </p:spPr>
        <p:txBody>
          <a:bodyPr spcFirstLastPara="1" wrap="square" lIns="91425" tIns="91425" rIns="91425" bIns="91425" anchor="t" anchorCtr="0">
            <a:noAutofit/>
          </a:bodyPr>
          <a:lstStyle>
            <a:lvl1pPr lvl="0">
              <a:spcBef>
                <a:spcPts val="0"/>
              </a:spcBef>
              <a:spcAft>
                <a:spcPts val="0"/>
              </a:spcAft>
              <a:buNone/>
              <a:defRPr sz="1800" b="1">
                <a:solidFill>
                  <a:srgbClr val="F6B26B"/>
                </a:solidFill>
              </a:defRPr>
            </a:lvl1pPr>
            <a:lvl2pPr lvl="1">
              <a:spcBef>
                <a:spcPts val="1600"/>
              </a:spcBef>
              <a:spcAft>
                <a:spcPts val="0"/>
              </a:spcAft>
              <a:buNone/>
              <a:defRPr sz="1800" b="1">
                <a:solidFill>
                  <a:srgbClr val="F6B26B"/>
                </a:solidFill>
              </a:defRPr>
            </a:lvl2pPr>
            <a:lvl3pPr lvl="2">
              <a:spcBef>
                <a:spcPts val="1600"/>
              </a:spcBef>
              <a:spcAft>
                <a:spcPts val="0"/>
              </a:spcAft>
              <a:buNone/>
              <a:defRPr sz="1800" b="1">
                <a:solidFill>
                  <a:srgbClr val="F6B26B"/>
                </a:solidFill>
              </a:defRPr>
            </a:lvl3pPr>
            <a:lvl4pPr lvl="3">
              <a:spcBef>
                <a:spcPts val="1600"/>
              </a:spcBef>
              <a:spcAft>
                <a:spcPts val="0"/>
              </a:spcAft>
              <a:buNone/>
              <a:defRPr sz="1800" b="1">
                <a:solidFill>
                  <a:srgbClr val="F6B26B"/>
                </a:solidFill>
              </a:defRPr>
            </a:lvl4pPr>
            <a:lvl5pPr lvl="4">
              <a:spcBef>
                <a:spcPts val="1600"/>
              </a:spcBef>
              <a:spcAft>
                <a:spcPts val="0"/>
              </a:spcAft>
              <a:buNone/>
              <a:defRPr sz="1800" b="1">
                <a:solidFill>
                  <a:srgbClr val="F6B26B"/>
                </a:solidFill>
              </a:defRPr>
            </a:lvl5pPr>
            <a:lvl6pPr lvl="5">
              <a:spcBef>
                <a:spcPts val="1600"/>
              </a:spcBef>
              <a:spcAft>
                <a:spcPts val="0"/>
              </a:spcAft>
              <a:buNone/>
              <a:defRPr sz="1800" b="1">
                <a:solidFill>
                  <a:srgbClr val="F6B26B"/>
                </a:solidFill>
              </a:defRPr>
            </a:lvl6pPr>
            <a:lvl7pPr lvl="6">
              <a:spcBef>
                <a:spcPts val="1600"/>
              </a:spcBef>
              <a:spcAft>
                <a:spcPts val="0"/>
              </a:spcAft>
              <a:buNone/>
              <a:defRPr sz="1800" b="1">
                <a:solidFill>
                  <a:srgbClr val="F6B26B"/>
                </a:solidFill>
              </a:defRPr>
            </a:lvl7pPr>
            <a:lvl8pPr lvl="7">
              <a:spcBef>
                <a:spcPts val="1600"/>
              </a:spcBef>
              <a:spcAft>
                <a:spcPts val="0"/>
              </a:spcAft>
              <a:buNone/>
              <a:defRPr sz="1800" b="1">
                <a:solidFill>
                  <a:srgbClr val="F6B26B"/>
                </a:solidFill>
              </a:defRPr>
            </a:lvl8pPr>
            <a:lvl9pPr lvl="8">
              <a:spcBef>
                <a:spcPts val="1600"/>
              </a:spcBef>
              <a:spcAft>
                <a:spcPts val="1600"/>
              </a:spcAft>
              <a:buNone/>
              <a:defRPr sz="1800" b="1">
                <a:solidFill>
                  <a:srgbClr val="F6B26B"/>
                </a:solidFill>
              </a:defRPr>
            </a:lvl9pPr>
          </a:lstStyle>
          <a:p>
            <a:endParaRPr/>
          </a:p>
        </p:txBody>
      </p:sp>
      <p:sp>
        <p:nvSpPr>
          <p:cNvPr id="101" name="Google Shape;101;p13"/>
          <p:cNvSpPr txBox="1">
            <a:spLocks noGrp="1"/>
          </p:cNvSpPr>
          <p:nvPr>
            <p:ph type="subTitle" idx="2"/>
          </p:nvPr>
        </p:nvSpPr>
        <p:spPr>
          <a:xfrm>
            <a:off x="2014350" y="2369500"/>
            <a:ext cx="22701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102" name="Google Shape;102;p13"/>
          <p:cNvSpPr txBox="1">
            <a:spLocks noGrp="1"/>
          </p:cNvSpPr>
          <p:nvPr>
            <p:ph type="title" idx="3" hasCustomPrompt="1"/>
          </p:nvPr>
        </p:nvSpPr>
        <p:spPr>
          <a:xfrm>
            <a:off x="1375088" y="1770350"/>
            <a:ext cx="6759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Clr>
                <a:srgbClr val="20124D"/>
              </a:buClr>
              <a:buSzPts val="3000"/>
              <a:buNone/>
              <a:defRPr sz="3000">
                <a:solidFill>
                  <a:srgbClr val="20124D"/>
                </a:solidFill>
              </a:defRPr>
            </a:lvl2pPr>
            <a:lvl3pPr lvl="2" rtl="0">
              <a:spcBef>
                <a:spcPts val="0"/>
              </a:spcBef>
              <a:spcAft>
                <a:spcPts val="0"/>
              </a:spcAft>
              <a:buClr>
                <a:srgbClr val="20124D"/>
              </a:buClr>
              <a:buSzPts val="3000"/>
              <a:buNone/>
              <a:defRPr sz="3000">
                <a:solidFill>
                  <a:srgbClr val="20124D"/>
                </a:solidFill>
              </a:defRPr>
            </a:lvl3pPr>
            <a:lvl4pPr lvl="3" rtl="0">
              <a:spcBef>
                <a:spcPts val="0"/>
              </a:spcBef>
              <a:spcAft>
                <a:spcPts val="0"/>
              </a:spcAft>
              <a:buClr>
                <a:srgbClr val="20124D"/>
              </a:buClr>
              <a:buSzPts val="3000"/>
              <a:buNone/>
              <a:defRPr sz="3000">
                <a:solidFill>
                  <a:srgbClr val="20124D"/>
                </a:solidFill>
              </a:defRPr>
            </a:lvl4pPr>
            <a:lvl5pPr lvl="4" rtl="0">
              <a:spcBef>
                <a:spcPts val="0"/>
              </a:spcBef>
              <a:spcAft>
                <a:spcPts val="0"/>
              </a:spcAft>
              <a:buClr>
                <a:srgbClr val="20124D"/>
              </a:buClr>
              <a:buSzPts val="3000"/>
              <a:buNone/>
              <a:defRPr sz="3000">
                <a:solidFill>
                  <a:srgbClr val="20124D"/>
                </a:solidFill>
              </a:defRPr>
            </a:lvl5pPr>
            <a:lvl6pPr lvl="5" rtl="0">
              <a:spcBef>
                <a:spcPts val="0"/>
              </a:spcBef>
              <a:spcAft>
                <a:spcPts val="0"/>
              </a:spcAft>
              <a:buClr>
                <a:srgbClr val="20124D"/>
              </a:buClr>
              <a:buSzPts val="3000"/>
              <a:buNone/>
              <a:defRPr sz="3000">
                <a:solidFill>
                  <a:srgbClr val="20124D"/>
                </a:solidFill>
              </a:defRPr>
            </a:lvl6pPr>
            <a:lvl7pPr lvl="6" rtl="0">
              <a:spcBef>
                <a:spcPts val="0"/>
              </a:spcBef>
              <a:spcAft>
                <a:spcPts val="0"/>
              </a:spcAft>
              <a:buClr>
                <a:srgbClr val="20124D"/>
              </a:buClr>
              <a:buSzPts val="3000"/>
              <a:buNone/>
              <a:defRPr sz="3000">
                <a:solidFill>
                  <a:srgbClr val="20124D"/>
                </a:solidFill>
              </a:defRPr>
            </a:lvl7pPr>
            <a:lvl8pPr lvl="7" rtl="0">
              <a:spcBef>
                <a:spcPts val="0"/>
              </a:spcBef>
              <a:spcAft>
                <a:spcPts val="0"/>
              </a:spcAft>
              <a:buClr>
                <a:srgbClr val="20124D"/>
              </a:buClr>
              <a:buSzPts val="3000"/>
              <a:buNone/>
              <a:defRPr sz="3000">
                <a:solidFill>
                  <a:srgbClr val="20124D"/>
                </a:solidFill>
              </a:defRPr>
            </a:lvl8pPr>
            <a:lvl9pPr lvl="8" rtl="0">
              <a:spcBef>
                <a:spcPts val="0"/>
              </a:spcBef>
              <a:spcAft>
                <a:spcPts val="0"/>
              </a:spcAft>
              <a:buClr>
                <a:srgbClr val="20124D"/>
              </a:buClr>
              <a:buSzPts val="3000"/>
              <a:buNone/>
              <a:defRPr sz="3000">
                <a:solidFill>
                  <a:srgbClr val="20124D"/>
                </a:solidFill>
              </a:defRPr>
            </a:lvl9pPr>
          </a:lstStyle>
          <a:p>
            <a:r>
              <a:t>xx%</a:t>
            </a:r>
          </a:p>
        </p:txBody>
      </p:sp>
      <p:sp>
        <p:nvSpPr>
          <p:cNvPr id="103" name="Google Shape;103;p13"/>
          <p:cNvSpPr txBox="1">
            <a:spLocks noGrp="1"/>
          </p:cNvSpPr>
          <p:nvPr>
            <p:ph type="subTitle" idx="4"/>
          </p:nvPr>
        </p:nvSpPr>
        <p:spPr>
          <a:xfrm>
            <a:off x="5722200" y="1770350"/>
            <a:ext cx="2068200" cy="308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104" name="Google Shape;104;p13"/>
          <p:cNvSpPr txBox="1">
            <a:spLocks noGrp="1"/>
          </p:cNvSpPr>
          <p:nvPr>
            <p:ph type="subTitle" idx="5"/>
          </p:nvPr>
        </p:nvSpPr>
        <p:spPr>
          <a:xfrm>
            <a:off x="5722200" y="2369500"/>
            <a:ext cx="22701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105" name="Google Shape;105;p13"/>
          <p:cNvSpPr txBox="1">
            <a:spLocks noGrp="1"/>
          </p:cNvSpPr>
          <p:nvPr>
            <p:ph type="title" idx="6" hasCustomPrompt="1"/>
          </p:nvPr>
        </p:nvSpPr>
        <p:spPr>
          <a:xfrm>
            <a:off x="5081288" y="1770350"/>
            <a:ext cx="6759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Clr>
                <a:srgbClr val="20124D"/>
              </a:buClr>
              <a:buSzPts val="3000"/>
              <a:buNone/>
              <a:defRPr sz="3000">
                <a:solidFill>
                  <a:srgbClr val="20124D"/>
                </a:solidFill>
              </a:defRPr>
            </a:lvl2pPr>
            <a:lvl3pPr lvl="2" rtl="0">
              <a:spcBef>
                <a:spcPts val="0"/>
              </a:spcBef>
              <a:spcAft>
                <a:spcPts val="0"/>
              </a:spcAft>
              <a:buClr>
                <a:srgbClr val="20124D"/>
              </a:buClr>
              <a:buSzPts val="3000"/>
              <a:buNone/>
              <a:defRPr sz="3000">
                <a:solidFill>
                  <a:srgbClr val="20124D"/>
                </a:solidFill>
              </a:defRPr>
            </a:lvl3pPr>
            <a:lvl4pPr lvl="3" rtl="0">
              <a:spcBef>
                <a:spcPts val="0"/>
              </a:spcBef>
              <a:spcAft>
                <a:spcPts val="0"/>
              </a:spcAft>
              <a:buClr>
                <a:srgbClr val="20124D"/>
              </a:buClr>
              <a:buSzPts val="3000"/>
              <a:buNone/>
              <a:defRPr sz="3000">
                <a:solidFill>
                  <a:srgbClr val="20124D"/>
                </a:solidFill>
              </a:defRPr>
            </a:lvl4pPr>
            <a:lvl5pPr lvl="4" rtl="0">
              <a:spcBef>
                <a:spcPts val="0"/>
              </a:spcBef>
              <a:spcAft>
                <a:spcPts val="0"/>
              </a:spcAft>
              <a:buClr>
                <a:srgbClr val="20124D"/>
              </a:buClr>
              <a:buSzPts val="3000"/>
              <a:buNone/>
              <a:defRPr sz="3000">
                <a:solidFill>
                  <a:srgbClr val="20124D"/>
                </a:solidFill>
              </a:defRPr>
            </a:lvl5pPr>
            <a:lvl6pPr lvl="5" rtl="0">
              <a:spcBef>
                <a:spcPts val="0"/>
              </a:spcBef>
              <a:spcAft>
                <a:spcPts val="0"/>
              </a:spcAft>
              <a:buClr>
                <a:srgbClr val="20124D"/>
              </a:buClr>
              <a:buSzPts val="3000"/>
              <a:buNone/>
              <a:defRPr sz="3000">
                <a:solidFill>
                  <a:srgbClr val="20124D"/>
                </a:solidFill>
              </a:defRPr>
            </a:lvl6pPr>
            <a:lvl7pPr lvl="6" rtl="0">
              <a:spcBef>
                <a:spcPts val="0"/>
              </a:spcBef>
              <a:spcAft>
                <a:spcPts val="0"/>
              </a:spcAft>
              <a:buClr>
                <a:srgbClr val="20124D"/>
              </a:buClr>
              <a:buSzPts val="3000"/>
              <a:buNone/>
              <a:defRPr sz="3000">
                <a:solidFill>
                  <a:srgbClr val="20124D"/>
                </a:solidFill>
              </a:defRPr>
            </a:lvl7pPr>
            <a:lvl8pPr lvl="7" rtl="0">
              <a:spcBef>
                <a:spcPts val="0"/>
              </a:spcBef>
              <a:spcAft>
                <a:spcPts val="0"/>
              </a:spcAft>
              <a:buClr>
                <a:srgbClr val="20124D"/>
              </a:buClr>
              <a:buSzPts val="3000"/>
              <a:buNone/>
              <a:defRPr sz="3000">
                <a:solidFill>
                  <a:srgbClr val="20124D"/>
                </a:solidFill>
              </a:defRPr>
            </a:lvl8pPr>
            <a:lvl9pPr lvl="8" rtl="0">
              <a:spcBef>
                <a:spcPts val="0"/>
              </a:spcBef>
              <a:spcAft>
                <a:spcPts val="0"/>
              </a:spcAft>
              <a:buClr>
                <a:srgbClr val="20124D"/>
              </a:buClr>
              <a:buSzPts val="3000"/>
              <a:buNone/>
              <a:defRPr sz="3000">
                <a:solidFill>
                  <a:srgbClr val="20124D"/>
                </a:solidFill>
              </a:defRPr>
            </a:lvl9pPr>
          </a:lstStyle>
          <a:p>
            <a:r>
              <a:t>xx%</a:t>
            </a:r>
          </a:p>
        </p:txBody>
      </p:sp>
      <p:sp>
        <p:nvSpPr>
          <p:cNvPr id="106" name="Google Shape;106;p13"/>
          <p:cNvSpPr txBox="1">
            <a:spLocks noGrp="1"/>
          </p:cNvSpPr>
          <p:nvPr>
            <p:ph type="subTitle" idx="7"/>
          </p:nvPr>
        </p:nvSpPr>
        <p:spPr>
          <a:xfrm>
            <a:off x="2014250" y="3069300"/>
            <a:ext cx="2068200" cy="598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107" name="Google Shape;107;p13"/>
          <p:cNvSpPr txBox="1">
            <a:spLocks noGrp="1"/>
          </p:cNvSpPr>
          <p:nvPr>
            <p:ph type="subTitle" idx="8"/>
          </p:nvPr>
        </p:nvSpPr>
        <p:spPr>
          <a:xfrm>
            <a:off x="2014250" y="3662625"/>
            <a:ext cx="22701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108" name="Google Shape;108;p13"/>
          <p:cNvSpPr txBox="1">
            <a:spLocks noGrp="1"/>
          </p:cNvSpPr>
          <p:nvPr>
            <p:ph type="title" idx="9" hasCustomPrompt="1"/>
          </p:nvPr>
        </p:nvSpPr>
        <p:spPr>
          <a:xfrm>
            <a:off x="1375088" y="3221700"/>
            <a:ext cx="6759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Clr>
                <a:srgbClr val="20124D"/>
              </a:buClr>
              <a:buSzPts val="3000"/>
              <a:buNone/>
              <a:defRPr sz="3000">
                <a:solidFill>
                  <a:srgbClr val="20124D"/>
                </a:solidFill>
              </a:defRPr>
            </a:lvl2pPr>
            <a:lvl3pPr lvl="2" rtl="0">
              <a:spcBef>
                <a:spcPts val="0"/>
              </a:spcBef>
              <a:spcAft>
                <a:spcPts val="0"/>
              </a:spcAft>
              <a:buClr>
                <a:srgbClr val="20124D"/>
              </a:buClr>
              <a:buSzPts val="3000"/>
              <a:buNone/>
              <a:defRPr sz="3000">
                <a:solidFill>
                  <a:srgbClr val="20124D"/>
                </a:solidFill>
              </a:defRPr>
            </a:lvl3pPr>
            <a:lvl4pPr lvl="3" rtl="0">
              <a:spcBef>
                <a:spcPts val="0"/>
              </a:spcBef>
              <a:spcAft>
                <a:spcPts val="0"/>
              </a:spcAft>
              <a:buClr>
                <a:srgbClr val="20124D"/>
              </a:buClr>
              <a:buSzPts val="3000"/>
              <a:buNone/>
              <a:defRPr sz="3000">
                <a:solidFill>
                  <a:srgbClr val="20124D"/>
                </a:solidFill>
              </a:defRPr>
            </a:lvl4pPr>
            <a:lvl5pPr lvl="4" rtl="0">
              <a:spcBef>
                <a:spcPts val="0"/>
              </a:spcBef>
              <a:spcAft>
                <a:spcPts val="0"/>
              </a:spcAft>
              <a:buClr>
                <a:srgbClr val="20124D"/>
              </a:buClr>
              <a:buSzPts val="3000"/>
              <a:buNone/>
              <a:defRPr sz="3000">
                <a:solidFill>
                  <a:srgbClr val="20124D"/>
                </a:solidFill>
              </a:defRPr>
            </a:lvl5pPr>
            <a:lvl6pPr lvl="5" rtl="0">
              <a:spcBef>
                <a:spcPts val="0"/>
              </a:spcBef>
              <a:spcAft>
                <a:spcPts val="0"/>
              </a:spcAft>
              <a:buClr>
                <a:srgbClr val="20124D"/>
              </a:buClr>
              <a:buSzPts val="3000"/>
              <a:buNone/>
              <a:defRPr sz="3000">
                <a:solidFill>
                  <a:srgbClr val="20124D"/>
                </a:solidFill>
              </a:defRPr>
            </a:lvl6pPr>
            <a:lvl7pPr lvl="6" rtl="0">
              <a:spcBef>
                <a:spcPts val="0"/>
              </a:spcBef>
              <a:spcAft>
                <a:spcPts val="0"/>
              </a:spcAft>
              <a:buClr>
                <a:srgbClr val="20124D"/>
              </a:buClr>
              <a:buSzPts val="3000"/>
              <a:buNone/>
              <a:defRPr sz="3000">
                <a:solidFill>
                  <a:srgbClr val="20124D"/>
                </a:solidFill>
              </a:defRPr>
            </a:lvl7pPr>
            <a:lvl8pPr lvl="7" rtl="0">
              <a:spcBef>
                <a:spcPts val="0"/>
              </a:spcBef>
              <a:spcAft>
                <a:spcPts val="0"/>
              </a:spcAft>
              <a:buClr>
                <a:srgbClr val="20124D"/>
              </a:buClr>
              <a:buSzPts val="3000"/>
              <a:buNone/>
              <a:defRPr sz="3000">
                <a:solidFill>
                  <a:srgbClr val="20124D"/>
                </a:solidFill>
              </a:defRPr>
            </a:lvl8pPr>
            <a:lvl9pPr lvl="8" rtl="0">
              <a:spcBef>
                <a:spcPts val="0"/>
              </a:spcBef>
              <a:spcAft>
                <a:spcPts val="0"/>
              </a:spcAft>
              <a:buClr>
                <a:srgbClr val="20124D"/>
              </a:buClr>
              <a:buSzPts val="3000"/>
              <a:buNone/>
              <a:defRPr sz="3000">
                <a:solidFill>
                  <a:srgbClr val="20124D"/>
                </a:solidFill>
              </a:defRPr>
            </a:lvl9pPr>
          </a:lstStyle>
          <a:p>
            <a:r>
              <a:t>xx%</a:t>
            </a:r>
          </a:p>
        </p:txBody>
      </p:sp>
      <p:sp>
        <p:nvSpPr>
          <p:cNvPr id="109" name="Google Shape;109;p13"/>
          <p:cNvSpPr txBox="1">
            <a:spLocks noGrp="1"/>
          </p:cNvSpPr>
          <p:nvPr>
            <p:ph type="subTitle" idx="13"/>
          </p:nvPr>
        </p:nvSpPr>
        <p:spPr>
          <a:xfrm>
            <a:off x="5722200" y="3069300"/>
            <a:ext cx="2068200" cy="598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rgbClr val="F6B26B"/>
                </a:solidFill>
              </a:defRPr>
            </a:lvl1pPr>
            <a:lvl2pPr lvl="1" rtl="0">
              <a:spcBef>
                <a:spcPts val="1600"/>
              </a:spcBef>
              <a:spcAft>
                <a:spcPts val="0"/>
              </a:spcAft>
              <a:buNone/>
              <a:defRPr sz="1800" b="1">
                <a:solidFill>
                  <a:srgbClr val="F6B26B"/>
                </a:solidFill>
              </a:defRPr>
            </a:lvl2pPr>
            <a:lvl3pPr lvl="2" rtl="0">
              <a:spcBef>
                <a:spcPts val="1600"/>
              </a:spcBef>
              <a:spcAft>
                <a:spcPts val="0"/>
              </a:spcAft>
              <a:buNone/>
              <a:defRPr sz="1800" b="1">
                <a:solidFill>
                  <a:srgbClr val="F6B26B"/>
                </a:solidFill>
              </a:defRPr>
            </a:lvl3pPr>
            <a:lvl4pPr lvl="3" rtl="0">
              <a:spcBef>
                <a:spcPts val="1600"/>
              </a:spcBef>
              <a:spcAft>
                <a:spcPts val="0"/>
              </a:spcAft>
              <a:buNone/>
              <a:defRPr sz="1800" b="1">
                <a:solidFill>
                  <a:srgbClr val="F6B26B"/>
                </a:solidFill>
              </a:defRPr>
            </a:lvl4pPr>
            <a:lvl5pPr lvl="4" rtl="0">
              <a:spcBef>
                <a:spcPts val="1600"/>
              </a:spcBef>
              <a:spcAft>
                <a:spcPts val="0"/>
              </a:spcAft>
              <a:buNone/>
              <a:defRPr sz="1800" b="1">
                <a:solidFill>
                  <a:srgbClr val="F6B26B"/>
                </a:solidFill>
              </a:defRPr>
            </a:lvl5pPr>
            <a:lvl6pPr lvl="5" rtl="0">
              <a:spcBef>
                <a:spcPts val="1600"/>
              </a:spcBef>
              <a:spcAft>
                <a:spcPts val="0"/>
              </a:spcAft>
              <a:buNone/>
              <a:defRPr sz="1800" b="1">
                <a:solidFill>
                  <a:srgbClr val="F6B26B"/>
                </a:solidFill>
              </a:defRPr>
            </a:lvl6pPr>
            <a:lvl7pPr lvl="6" rtl="0">
              <a:spcBef>
                <a:spcPts val="1600"/>
              </a:spcBef>
              <a:spcAft>
                <a:spcPts val="0"/>
              </a:spcAft>
              <a:buNone/>
              <a:defRPr sz="1800" b="1">
                <a:solidFill>
                  <a:srgbClr val="F6B26B"/>
                </a:solidFill>
              </a:defRPr>
            </a:lvl7pPr>
            <a:lvl8pPr lvl="7" rtl="0">
              <a:spcBef>
                <a:spcPts val="1600"/>
              </a:spcBef>
              <a:spcAft>
                <a:spcPts val="0"/>
              </a:spcAft>
              <a:buNone/>
              <a:defRPr sz="1800" b="1">
                <a:solidFill>
                  <a:srgbClr val="F6B26B"/>
                </a:solidFill>
              </a:defRPr>
            </a:lvl8pPr>
            <a:lvl9pPr lvl="8" rtl="0">
              <a:spcBef>
                <a:spcPts val="1600"/>
              </a:spcBef>
              <a:spcAft>
                <a:spcPts val="1600"/>
              </a:spcAft>
              <a:buNone/>
              <a:defRPr sz="1800" b="1">
                <a:solidFill>
                  <a:srgbClr val="F6B26B"/>
                </a:solidFill>
              </a:defRPr>
            </a:lvl9pPr>
          </a:lstStyle>
          <a:p>
            <a:endParaRPr/>
          </a:p>
        </p:txBody>
      </p:sp>
      <p:sp>
        <p:nvSpPr>
          <p:cNvPr id="110" name="Google Shape;110;p13"/>
          <p:cNvSpPr txBox="1">
            <a:spLocks noGrp="1"/>
          </p:cNvSpPr>
          <p:nvPr>
            <p:ph type="subTitle" idx="14"/>
          </p:nvPr>
        </p:nvSpPr>
        <p:spPr>
          <a:xfrm>
            <a:off x="5722200" y="3662625"/>
            <a:ext cx="2270100" cy="48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atin typeface="Lato"/>
                <a:ea typeface="Lato"/>
                <a:cs typeface="Lato"/>
                <a:sym typeface="Lato"/>
              </a:defRPr>
            </a:lvl1pPr>
            <a:lvl2pPr lvl="1" rtl="0">
              <a:spcBef>
                <a:spcPts val="1600"/>
              </a:spcBef>
              <a:spcAft>
                <a:spcPts val="0"/>
              </a:spcAft>
              <a:buNone/>
              <a:defRPr>
                <a:latin typeface="Lato"/>
                <a:ea typeface="Lato"/>
                <a:cs typeface="Lato"/>
                <a:sym typeface="Lato"/>
              </a:defRPr>
            </a:lvl2pPr>
            <a:lvl3pPr lvl="2" rtl="0">
              <a:spcBef>
                <a:spcPts val="1600"/>
              </a:spcBef>
              <a:spcAft>
                <a:spcPts val="0"/>
              </a:spcAft>
              <a:buNone/>
              <a:defRPr>
                <a:latin typeface="Lato"/>
                <a:ea typeface="Lato"/>
                <a:cs typeface="Lato"/>
                <a:sym typeface="Lato"/>
              </a:defRPr>
            </a:lvl3pPr>
            <a:lvl4pPr lvl="3" rtl="0">
              <a:spcBef>
                <a:spcPts val="1600"/>
              </a:spcBef>
              <a:spcAft>
                <a:spcPts val="0"/>
              </a:spcAft>
              <a:buNone/>
              <a:defRPr>
                <a:latin typeface="Lato"/>
                <a:ea typeface="Lato"/>
                <a:cs typeface="Lato"/>
                <a:sym typeface="Lato"/>
              </a:defRPr>
            </a:lvl4pPr>
            <a:lvl5pPr lvl="4" rtl="0">
              <a:spcBef>
                <a:spcPts val="1600"/>
              </a:spcBef>
              <a:spcAft>
                <a:spcPts val="0"/>
              </a:spcAft>
              <a:buNone/>
              <a:defRPr>
                <a:latin typeface="Lato"/>
                <a:ea typeface="Lato"/>
                <a:cs typeface="Lato"/>
                <a:sym typeface="Lato"/>
              </a:defRPr>
            </a:lvl5pPr>
            <a:lvl6pPr lvl="5" rtl="0">
              <a:spcBef>
                <a:spcPts val="1600"/>
              </a:spcBef>
              <a:spcAft>
                <a:spcPts val="0"/>
              </a:spcAft>
              <a:buNone/>
              <a:defRPr>
                <a:latin typeface="Lato"/>
                <a:ea typeface="Lato"/>
                <a:cs typeface="Lato"/>
                <a:sym typeface="Lato"/>
              </a:defRPr>
            </a:lvl6pPr>
            <a:lvl7pPr lvl="6" rtl="0">
              <a:spcBef>
                <a:spcPts val="1600"/>
              </a:spcBef>
              <a:spcAft>
                <a:spcPts val="0"/>
              </a:spcAft>
              <a:buNone/>
              <a:defRPr>
                <a:latin typeface="Lato"/>
                <a:ea typeface="Lato"/>
                <a:cs typeface="Lato"/>
                <a:sym typeface="Lato"/>
              </a:defRPr>
            </a:lvl7pPr>
            <a:lvl8pPr lvl="7" rtl="0">
              <a:spcBef>
                <a:spcPts val="1600"/>
              </a:spcBef>
              <a:spcAft>
                <a:spcPts val="0"/>
              </a:spcAft>
              <a:buNone/>
              <a:defRPr>
                <a:latin typeface="Lato"/>
                <a:ea typeface="Lato"/>
                <a:cs typeface="Lato"/>
                <a:sym typeface="Lato"/>
              </a:defRPr>
            </a:lvl8pPr>
            <a:lvl9pPr lvl="8" rtl="0">
              <a:spcBef>
                <a:spcPts val="1600"/>
              </a:spcBef>
              <a:spcAft>
                <a:spcPts val="1600"/>
              </a:spcAft>
              <a:buNone/>
              <a:defRPr>
                <a:latin typeface="Lato"/>
                <a:ea typeface="Lato"/>
                <a:cs typeface="Lato"/>
                <a:sym typeface="Lato"/>
              </a:defRPr>
            </a:lvl9pPr>
          </a:lstStyle>
          <a:p>
            <a:endParaRPr/>
          </a:p>
        </p:txBody>
      </p:sp>
      <p:sp>
        <p:nvSpPr>
          <p:cNvPr id="111" name="Google Shape;111;p13"/>
          <p:cNvSpPr txBox="1">
            <a:spLocks noGrp="1"/>
          </p:cNvSpPr>
          <p:nvPr>
            <p:ph type="title" idx="15" hasCustomPrompt="1"/>
          </p:nvPr>
        </p:nvSpPr>
        <p:spPr>
          <a:xfrm>
            <a:off x="5081288" y="3221700"/>
            <a:ext cx="675900" cy="396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Clr>
                <a:srgbClr val="20124D"/>
              </a:buClr>
              <a:buSzPts val="3000"/>
              <a:buNone/>
              <a:defRPr sz="3000">
                <a:solidFill>
                  <a:srgbClr val="20124D"/>
                </a:solidFill>
              </a:defRPr>
            </a:lvl2pPr>
            <a:lvl3pPr lvl="2" rtl="0">
              <a:spcBef>
                <a:spcPts val="0"/>
              </a:spcBef>
              <a:spcAft>
                <a:spcPts val="0"/>
              </a:spcAft>
              <a:buClr>
                <a:srgbClr val="20124D"/>
              </a:buClr>
              <a:buSzPts val="3000"/>
              <a:buNone/>
              <a:defRPr sz="3000">
                <a:solidFill>
                  <a:srgbClr val="20124D"/>
                </a:solidFill>
              </a:defRPr>
            </a:lvl3pPr>
            <a:lvl4pPr lvl="3" rtl="0">
              <a:spcBef>
                <a:spcPts val="0"/>
              </a:spcBef>
              <a:spcAft>
                <a:spcPts val="0"/>
              </a:spcAft>
              <a:buClr>
                <a:srgbClr val="20124D"/>
              </a:buClr>
              <a:buSzPts val="3000"/>
              <a:buNone/>
              <a:defRPr sz="3000">
                <a:solidFill>
                  <a:srgbClr val="20124D"/>
                </a:solidFill>
              </a:defRPr>
            </a:lvl4pPr>
            <a:lvl5pPr lvl="4" rtl="0">
              <a:spcBef>
                <a:spcPts val="0"/>
              </a:spcBef>
              <a:spcAft>
                <a:spcPts val="0"/>
              </a:spcAft>
              <a:buClr>
                <a:srgbClr val="20124D"/>
              </a:buClr>
              <a:buSzPts val="3000"/>
              <a:buNone/>
              <a:defRPr sz="3000">
                <a:solidFill>
                  <a:srgbClr val="20124D"/>
                </a:solidFill>
              </a:defRPr>
            </a:lvl5pPr>
            <a:lvl6pPr lvl="5" rtl="0">
              <a:spcBef>
                <a:spcPts val="0"/>
              </a:spcBef>
              <a:spcAft>
                <a:spcPts val="0"/>
              </a:spcAft>
              <a:buClr>
                <a:srgbClr val="20124D"/>
              </a:buClr>
              <a:buSzPts val="3000"/>
              <a:buNone/>
              <a:defRPr sz="3000">
                <a:solidFill>
                  <a:srgbClr val="20124D"/>
                </a:solidFill>
              </a:defRPr>
            </a:lvl6pPr>
            <a:lvl7pPr lvl="6" rtl="0">
              <a:spcBef>
                <a:spcPts val="0"/>
              </a:spcBef>
              <a:spcAft>
                <a:spcPts val="0"/>
              </a:spcAft>
              <a:buClr>
                <a:srgbClr val="20124D"/>
              </a:buClr>
              <a:buSzPts val="3000"/>
              <a:buNone/>
              <a:defRPr sz="3000">
                <a:solidFill>
                  <a:srgbClr val="20124D"/>
                </a:solidFill>
              </a:defRPr>
            </a:lvl7pPr>
            <a:lvl8pPr lvl="7" rtl="0">
              <a:spcBef>
                <a:spcPts val="0"/>
              </a:spcBef>
              <a:spcAft>
                <a:spcPts val="0"/>
              </a:spcAft>
              <a:buClr>
                <a:srgbClr val="20124D"/>
              </a:buClr>
              <a:buSzPts val="3000"/>
              <a:buNone/>
              <a:defRPr sz="3000">
                <a:solidFill>
                  <a:srgbClr val="20124D"/>
                </a:solidFill>
              </a:defRPr>
            </a:lvl8pPr>
            <a:lvl9pPr lvl="8" rtl="0">
              <a:spcBef>
                <a:spcPts val="0"/>
              </a:spcBef>
              <a:spcAft>
                <a:spcPts val="0"/>
              </a:spcAft>
              <a:buClr>
                <a:srgbClr val="20124D"/>
              </a:buClr>
              <a:buSzPts val="3000"/>
              <a:buNone/>
              <a:defRPr sz="3000">
                <a:solidFill>
                  <a:srgbClr val="20124D"/>
                </a:solidFill>
              </a:defRPr>
            </a:lvl9pPr>
          </a:lstStyle>
          <a:p>
            <a:r>
              <a:t>xx%</a:t>
            </a:r>
          </a:p>
        </p:txBody>
      </p:sp>
      <p:sp>
        <p:nvSpPr>
          <p:cNvPr id="112" name="Google Shape;112;p13"/>
          <p:cNvSpPr/>
          <p:nvPr/>
        </p:nvSpPr>
        <p:spPr>
          <a:xfrm rot="8869443" flipH="1">
            <a:off x="-765423" y="-118770"/>
            <a:ext cx="1853973" cy="1021473"/>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rot="486435">
            <a:off x="40098" y="8976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9769112" flipH="1">
            <a:off x="7940997" y="4253962"/>
            <a:ext cx="1614776" cy="1027938"/>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rot="9770985">
            <a:off x="8389335" y="4049774"/>
            <a:ext cx="372357" cy="372357"/>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rot="8116857" flipH="1">
            <a:off x="7951857" y="4212530"/>
            <a:ext cx="1695627" cy="107935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
  <p:cSld name="CUSTOM_2">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1687375" y="392900"/>
            <a:ext cx="5769300" cy="5163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2800"/>
              <a:buNone/>
              <a:defRPr>
                <a:latin typeface="Oswald"/>
                <a:ea typeface="Oswald"/>
                <a:cs typeface="Oswald"/>
                <a:sym typeface="Oswald"/>
              </a:defRPr>
            </a:lvl2pPr>
            <a:lvl3pPr lvl="2" algn="ctr">
              <a:spcBef>
                <a:spcPts val="0"/>
              </a:spcBef>
              <a:spcAft>
                <a:spcPts val="0"/>
              </a:spcAft>
              <a:buSzPts val="2800"/>
              <a:buNone/>
              <a:defRPr>
                <a:latin typeface="Oswald"/>
                <a:ea typeface="Oswald"/>
                <a:cs typeface="Oswald"/>
                <a:sym typeface="Oswald"/>
              </a:defRPr>
            </a:lvl3pPr>
            <a:lvl4pPr lvl="3" algn="ctr">
              <a:spcBef>
                <a:spcPts val="0"/>
              </a:spcBef>
              <a:spcAft>
                <a:spcPts val="0"/>
              </a:spcAft>
              <a:buSzPts val="2800"/>
              <a:buNone/>
              <a:defRPr>
                <a:latin typeface="Oswald"/>
                <a:ea typeface="Oswald"/>
                <a:cs typeface="Oswald"/>
                <a:sym typeface="Oswald"/>
              </a:defRPr>
            </a:lvl4pPr>
            <a:lvl5pPr lvl="4" algn="ctr">
              <a:spcBef>
                <a:spcPts val="0"/>
              </a:spcBef>
              <a:spcAft>
                <a:spcPts val="0"/>
              </a:spcAft>
              <a:buSzPts val="2800"/>
              <a:buNone/>
              <a:defRPr>
                <a:latin typeface="Oswald"/>
                <a:ea typeface="Oswald"/>
                <a:cs typeface="Oswald"/>
                <a:sym typeface="Oswald"/>
              </a:defRPr>
            </a:lvl5pPr>
            <a:lvl6pPr lvl="5" algn="ctr">
              <a:spcBef>
                <a:spcPts val="0"/>
              </a:spcBef>
              <a:spcAft>
                <a:spcPts val="0"/>
              </a:spcAft>
              <a:buSzPts val="2800"/>
              <a:buNone/>
              <a:defRPr>
                <a:latin typeface="Oswald"/>
                <a:ea typeface="Oswald"/>
                <a:cs typeface="Oswald"/>
                <a:sym typeface="Oswald"/>
              </a:defRPr>
            </a:lvl6pPr>
            <a:lvl7pPr lvl="6" algn="ctr">
              <a:spcBef>
                <a:spcPts val="0"/>
              </a:spcBef>
              <a:spcAft>
                <a:spcPts val="0"/>
              </a:spcAft>
              <a:buSzPts val="2800"/>
              <a:buNone/>
              <a:defRPr>
                <a:latin typeface="Oswald"/>
                <a:ea typeface="Oswald"/>
                <a:cs typeface="Oswald"/>
                <a:sym typeface="Oswald"/>
              </a:defRPr>
            </a:lvl7pPr>
            <a:lvl8pPr lvl="7" algn="ctr">
              <a:spcBef>
                <a:spcPts val="0"/>
              </a:spcBef>
              <a:spcAft>
                <a:spcPts val="0"/>
              </a:spcAft>
              <a:buSzPts val="2800"/>
              <a:buNone/>
              <a:defRPr>
                <a:latin typeface="Oswald"/>
                <a:ea typeface="Oswald"/>
                <a:cs typeface="Oswald"/>
                <a:sym typeface="Oswald"/>
              </a:defRPr>
            </a:lvl8pPr>
            <a:lvl9pPr lvl="8" algn="ctr">
              <a:spcBef>
                <a:spcPts val="0"/>
              </a:spcBef>
              <a:spcAft>
                <a:spcPts val="0"/>
              </a:spcAft>
              <a:buSzPts val="2800"/>
              <a:buNone/>
              <a:defRPr>
                <a:latin typeface="Oswald"/>
                <a:ea typeface="Oswald"/>
                <a:cs typeface="Oswald"/>
                <a:sym typeface="Oswald"/>
              </a:defRPr>
            </a:lvl9pPr>
          </a:lstStyle>
          <a:p>
            <a:endParaRPr/>
          </a:p>
        </p:txBody>
      </p:sp>
      <p:sp>
        <p:nvSpPr>
          <p:cNvPr id="128" name="Google Shape;128;p15"/>
          <p:cNvSpPr txBox="1">
            <a:spLocks noGrp="1"/>
          </p:cNvSpPr>
          <p:nvPr>
            <p:ph type="subTitle" idx="1"/>
          </p:nvPr>
        </p:nvSpPr>
        <p:spPr>
          <a:xfrm>
            <a:off x="1126809" y="2622338"/>
            <a:ext cx="1685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F6B26B"/>
                </a:solidFill>
              </a:defRPr>
            </a:lvl1pPr>
            <a:lvl2pPr lvl="1" algn="ctr" rtl="0">
              <a:spcBef>
                <a:spcPts val="1600"/>
              </a:spcBef>
              <a:spcAft>
                <a:spcPts val="0"/>
              </a:spcAft>
              <a:buNone/>
              <a:defRPr sz="1800" b="1">
                <a:solidFill>
                  <a:srgbClr val="F6B26B"/>
                </a:solidFill>
              </a:defRPr>
            </a:lvl2pPr>
            <a:lvl3pPr lvl="2" algn="ctr" rtl="0">
              <a:spcBef>
                <a:spcPts val="1600"/>
              </a:spcBef>
              <a:spcAft>
                <a:spcPts val="0"/>
              </a:spcAft>
              <a:buNone/>
              <a:defRPr sz="1800" b="1">
                <a:solidFill>
                  <a:srgbClr val="F6B26B"/>
                </a:solidFill>
              </a:defRPr>
            </a:lvl3pPr>
            <a:lvl4pPr lvl="3" algn="ctr" rtl="0">
              <a:spcBef>
                <a:spcPts val="1600"/>
              </a:spcBef>
              <a:spcAft>
                <a:spcPts val="0"/>
              </a:spcAft>
              <a:buNone/>
              <a:defRPr sz="1800" b="1">
                <a:solidFill>
                  <a:srgbClr val="F6B26B"/>
                </a:solidFill>
              </a:defRPr>
            </a:lvl4pPr>
            <a:lvl5pPr lvl="4" algn="ctr" rtl="0">
              <a:spcBef>
                <a:spcPts val="1600"/>
              </a:spcBef>
              <a:spcAft>
                <a:spcPts val="0"/>
              </a:spcAft>
              <a:buNone/>
              <a:defRPr sz="1800" b="1">
                <a:solidFill>
                  <a:srgbClr val="F6B26B"/>
                </a:solidFill>
              </a:defRPr>
            </a:lvl5pPr>
            <a:lvl6pPr lvl="5" algn="ctr" rtl="0">
              <a:spcBef>
                <a:spcPts val="1600"/>
              </a:spcBef>
              <a:spcAft>
                <a:spcPts val="0"/>
              </a:spcAft>
              <a:buNone/>
              <a:defRPr sz="1800" b="1">
                <a:solidFill>
                  <a:srgbClr val="F6B26B"/>
                </a:solidFill>
              </a:defRPr>
            </a:lvl6pPr>
            <a:lvl7pPr lvl="6" algn="ctr" rtl="0">
              <a:spcBef>
                <a:spcPts val="1600"/>
              </a:spcBef>
              <a:spcAft>
                <a:spcPts val="0"/>
              </a:spcAft>
              <a:buNone/>
              <a:defRPr sz="1800" b="1">
                <a:solidFill>
                  <a:srgbClr val="F6B26B"/>
                </a:solidFill>
              </a:defRPr>
            </a:lvl7pPr>
            <a:lvl8pPr lvl="7" algn="ctr" rtl="0">
              <a:spcBef>
                <a:spcPts val="1600"/>
              </a:spcBef>
              <a:spcAft>
                <a:spcPts val="0"/>
              </a:spcAft>
              <a:buNone/>
              <a:defRPr sz="1800" b="1">
                <a:solidFill>
                  <a:srgbClr val="F6B26B"/>
                </a:solidFill>
              </a:defRPr>
            </a:lvl8pPr>
            <a:lvl9pPr lvl="8" algn="ctr" rtl="0">
              <a:spcBef>
                <a:spcPts val="1600"/>
              </a:spcBef>
              <a:spcAft>
                <a:spcPts val="1600"/>
              </a:spcAft>
              <a:buNone/>
              <a:defRPr sz="1800" b="1">
                <a:solidFill>
                  <a:srgbClr val="F6B26B"/>
                </a:solidFill>
              </a:defRPr>
            </a:lvl9pPr>
          </a:lstStyle>
          <a:p>
            <a:endParaRPr/>
          </a:p>
        </p:txBody>
      </p:sp>
      <p:sp>
        <p:nvSpPr>
          <p:cNvPr id="129" name="Google Shape;129;p15"/>
          <p:cNvSpPr txBox="1">
            <a:spLocks noGrp="1"/>
          </p:cNvSpPr>
          <p:nvPr>
            <p:ph type="subTitle" idx="2"/>
          </p:nvPr>
        </p:nvSpPr>
        <p:spPr>
          <a:xfrm>
            <a:off x="990625" y="2923087"/>
            <a:ext cx="1957200" cy="953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Lato"/>
                <a:ea typeface="Lato"/>
                <a:cs typeface="Lato"/>
                <a:sym typeface="Lato"/>
              </a:defRPr>
            </a:lvl1pPr>
            <a:lvl2pPr lvl="1" algn="ctr" rtl="0">
              <a:spcBef>
                <a:spcPts val="1600"/>
              </a:spcBef>
              <a:spcAft>
                <a:spcPts val="0"/>
              </a:spcAft>
              <a:buNone/>
              <a:defRPr>
                <a:latin typeface="Lato"/>
                <a:ea typeface="Lato"/>
                <a:cs typeface="Lato"/>
                <a:sym typeface="Lato"/>
              </a:defRPr>
            </a:lvl2pPr>
            <a:lvl3pPr lvl="2" algn="ctr" rtl="0">
              <a:spcBef>
                <a:spcPts val="1600"/>
              </a:spcBef>
              <a:spcAft>
                <a:spcPts val="0"/>
              </a:spcAft>
              <a:buNone/>
              <a:defRPr>
                <a:latin typeface="Lato"/>
                <a:ea typeface="Lato"/>
                <a:cs typeface="Lato"/>
                <a:sym typeface="Lato"/>
              </a:defRPr>
            </a:lvl3pPr>
            <a:lvl4pPr lvl="3" algn="ctr" rtl="0">
              <a:spcBef>
                <a:spcPts val="1600"/>
              </a:spcBef>
              <a:spcAft>
                <a:spcPts val="0"/>
              </a:spcAft>
              <a:buNone/>
              <a:defRPr>
                <a:latin typeface="Lato"/>
                <a:ea typeface="Lato"/>
                <a:cs typeface="Lato"/>
                <a:sym typeface="Lato"/>
              </a:defRPr>
            </a:lvl4pPr>
            <a:lvl5pPr lvl="4" algn="ctr" rtl="0">
              <a:spcBef>
                <a:spcPts val="1600"/>
              </a:spcBef>
              <a:spcAft>
                <a:spcPts val="0"/>
              </a:spcAft>
              <a:buNone/>
              <a:defRPr>
                <a:latin typeface="Lato"/>
                <a:ea typeface="Lato"/>
                <a:cs typeface="Lato"/>
                <a:sym typeface="Lato"/>
              </a:defRPr>
            </a:lvl5pPr>
            <a:lvl6pPr lvl="5" algn="ctr" rtl="0">
              <a:spcBef>
                <a:spcPts val="1600"/>
              </a:spcBef>
              <a:spcAft>
                <a:spcPts val="0"/>
              </a:spcAft>
              <a:buNone/>
              <a:defRPr>
                <a:latin typeface="Lato"/>
                <a:ea typeface="Lato"/>
                <a:cs typeface="Lato"/>
                <a:sym typeface="Lato"/>
              </a:defRPr>
            </a:lvl6pPr>
            <a:lvl7pPr lvl="6" algn="ctr" rtl="0">
              <a:spcBef>
                <a:spcPts val="1600"/>
              </a:spcBef>
              <a:spcAft>
                <a:spcPts val="0"/>
              </a:spcAft>
              <a:buNone/>
              <a:defRPr>
                <a:latin typeface="Lato"/>
                <a:ea typeface="Lato"/>
                <a:cs typeface="Lato"/>
                <a:sym typeface="Lato"/>
              </a:defRPr>
            </a:lvl7pPr>
            <a:lvl8pPr lvl="7" algn="ctr" rtl="0">
              <a:spcBef>
                <a:spcPts val="1600"/>
              </a:spcBef>
              <a:spcAft>
                <a:spcPts val="0"/>
              </a:spcAft>
              <a:buNone/>
              <a:defRPr>
                <a:latin typeface="Lato"/>
                <a:ea typeface="Lato"/>
                <a:cs typeface="Lato"/>
                <a:sym typeface="Lato"/>
              </a:defRPr>
            </a:lvl8pPr>
            <a:lvl9pPr lvl="8" algn="ctr" rtl="0">
              <a:spcBef>
                <a:spcPts val="1600"/>
              </a:spcBef>
              <a:spcAft>
                <a:spcPts val="1600"/>
              </a:spcAft>
              <a:buNone/>
              <a:defRPr>
                <a:latin typeface="Lato"/>
                <a:ea typeface="Lato"/>
                <a:cs typeface="Lato"/>
                <a:sym typeface="Lato"/>
              </a:defRPr>
            </a:lvl9pPr>
          </a:lstStyle>
          <a:p>
            <a:endParaRPr/>
          </a:p>
        </p:txBody>
      </p:sp>
      <p:sp>
        <p:nvSpPr>
          <p:cNvPr id="130" name="Google Shape;130;p15"/>
          <p:cNvSpPr txBox="1">
            <a:spLocks noGrp="1"/>
          </p:cNvSpPr>
          <p:nvPr>
            <p:ph type="subTitle" idx="3"/>
          </p:nvPr>
        </p:nvSpPr>
        <p:spPr>
          <a:xfrm>
            <a:off x="3729459" y="2622338"/>
            <a:ext cx="1685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F6B26B"/>
                </a:solidFill>
              </a:defRPr>
            </a:lvl1pPr>
            <a:lvl2pPr lvl="1" algn="ctr" rtl="0">
              <a:spcBef>
                <a:spcPts val="1600"/>
              </a:spcBef>
              <a:spcAft>
                <a:spcPts val="0"/>
              </a:spcAft>
              <a:buNone/>
              <a:defRPr sz="1800" b="1">
                <a:solidFill>
                  <a:srgbClr val="F6B26B"/>
                </a:solidFill>
              </a:defRPr>
            </a:lvl2pPr>
            <a:lvl3pPr lvl="2" algn="ctr" rtl="0">
              <a:spcBef>
                <a:spcPts val="1600"/>
              </a:spcBef>
              <a:spcAft>
                <a:spcPts val="0"/>
              </a:spcAft>
              <a:buNone/>
              <a:defRPr sz="1800" b="1">
                <a:solidFill>
                  <a:srgbClr val="F6B26B"/>
                </a:solidFill>
              </a:defRPr>
            </a:lvl3pPr>
            <a:lvl4pPr lvl="3" algn="ctr" rtl="0">
              <a:spcBef>
                <a:spcPts val="1600"/>
              </a:spcBef>
              <a:spcAft>
                <a:spcPts val="0"/>
              </a:spcAft>
              <a:buNone/>
              <a:defRPr sz="1800" b="1">
                <a:solidFill>
                  <a:srgbClr val="F6B26B"/>
                </a:solidFill>
              </a:defRPr>
            </a:lvl4pPr>
            <a:lvl5pPr lvl="4" algn="ctr" rtl="0">
              <a:spcBef>
                <a:spcPts val="1600"/>
              </a:spcBef>
              <a:spcAft>
                <a:spcPts val="0"/>
              </a:spcAft>
              <a:buNone/>
              <a:defRPr sz="1800" b="1">
                <a:solidFill>
                  <a:srgbClr val="F6B26B"/>
                </a:solidFill>
              </a:defRPr>
            </a:lvl5pPr>
            <a:lvl6pPr lvl="5" algn="ctr" rtl="0">
              <a:spcBef>
                <a:spcPts val="1600"/>
              </a:spcBef>
              <a:spcAft>
                <a:spcPts val="0"/>
              </a:spcAft>
              <a:buNone/>
              <a:defRPr sz="1800" b="1">
                <a:solidFill>
                  <a:srgbClr val="F6B26B"/>
                </a:solidFill>
              </a:defRPr>
            </a:lvl6pPr>
            <a:lvl7pPr lvl="6" algn="ctr" rtl="0">
              <a:spcBef>
                <a:spcPts val="1600"/>
              </a:spcBef>
              <a:spcAft>
                <a:spcPts val="0"/>
              </a:spcAft>
              <a:buNone/>
              <a:defRPr sz="1800" b="1">
                <a:solidFill>
                  <a:srgbClr val="F6B26B"/>
                </a:solidFill>
              </a:defRPr>
            </a:lvl7pPr>
            <a:lvl8pPr lvl="7" algn="ctr" rtl="0">
              <a:spcBef>
                <a:spcPts val="1600"/>
              </a:spcBef>
              <a:spcAft>
                <a:spcPts val="0"/>
              </a:spcAft>
              <a:buNone/>
              <a:defRPr sz="1800" b="1">
                <a:solidFill>
                  <a:srgbClr val="F6B26B"/>
                </a:solidFill>
              </a:defRPr>
            </a:lvl8pPr>
            <a:lvl9pPr lvl="8" algn="ctr" rtl="0">
              <a:spcBef>
                <a:spcPts val="1600"/>
              </a:spcBef>
              <a:spcAft>
                <a:spcPts val="1600"/>
              </a:spcAft>
              <a:buNone/>
              <a:defRPr sz="1800" b="1">
                <a:solidFill>
                  <a:srgbClr val="F6B26B"/>
                </a:solidFill>
              </a:defRPr>
            </a:lvl9pPr>
          </a:lstStyle>
          <a:p>
            <a:endParaRPr/>
          </a:p>
        </p:txBody>
      </p:sp>
      <p:sp>
        <p:nvSpPr>
          <p:cNvPr id="131" name="Google Shape;131;p15"/>
          <p:cNvSpPr txBox="1">
            <a:spLocks noGrp="1"/>
          </p:cNvSpPr>
          <p:nvPr>
            <p:ph type="subTitle" idx="4"/>
          </p:nvPr>
        </p:nvSpPr>
        <p:spPr>
          <a:xfrm>
            <a:off x="3593400" y="2923087"/>
            <a:ext cx="1957200" cy="953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Lato"/>
                <a:ea typeface="Lato"/>
                <a:cs typeface="Lato"/>
                <a:sym typeface="Lato"/>
              </a:defRPr>
            </a:lvl1pPr>
            <a:lvl2pPr lvl="1" algn="ctr" rtl="0">
              <a:spcBef>
                <a:spcPts val="1600"/>
              </a:spcBef>
              <a:spcAft>
                <a:spcPts val="0"/>
              </a:spcAft>
              <a:buNone/>
              <a:defRPr>
                <a:latin typeface="Lato"/>
                <a:ea typeface="Lato"/>
                <a:cs typeface="Lato"/>
                <a:sym typeface="Lato"/>
              </a:defRPr>
            </a:lvl2pPr>
            <a:lvl3pPr lvl="2" algn="ctr" rtl="0">
              <a:spcBef>
                <a:spcPts val="1600"/>
              </a:spcBef>
              <a:spcAft>
                <a:spcPts val="0"/>
              </a:spcAft>
              <a:buNone/>
              <a:defRPr>
                <a:latin typeface="Lato"/>
                <a:ea typeface="Lato"/>
                <a:cs typeface="Lato"/>
                <a:sym typeface="Lato"/>
              </a:defRPr>
            </a:lvl3pPr>
            <a:lvl4pPr lvl="3" algn="ctr" rtl="0">
              <a:spcBef>
                <a:spcPts val="1600"/>
              </a:spcBef>
              <a:spcAft>
                <a:spcPts val="0"/>
              </a:spcAft>
              <a:buNone/>
              <a:defRPr>
                <a:latin typeface="Lato"/>
                <a:ea typeface="Lato"/>
                <a:cs typeface="Lato"/>
                <a:sym typeface="Lato"/>
              </a:defRPr>
            </a:lvl4pPr>
            <a:lvl5pPr lvl="4" algn="ctr" rtl="0">
              <a:spcBef>
                <a:spcPts val="1600"/>
              </a:spcBef>
              <a:spcAft>
                <a:spcPts val="0"/>
              </a:spcAft>
              <a:buNone/>
              <a:defRPr>
                <a:latin typeface="Lato"/>
                <a:ea typeface="Lato"/>
                <a:cs typeface="Lato"/>
                <a:sym typeface="Lato"/>
              </a:defRPr>
            </a:lvl5pPr>
            <a:lvl6pPr lvl="5" algn="ctr" rtl="0">
              <a:spcBef>
                <a:spcPts val="1600"/>
              </a:spcBef>
              <a:spcAft>
                <a:spcPts val="0"/>
              </a:spcAft>
              <a:buNone/>
              <a:defRPr>
                <a:latin typeface="Lato"/>
                <a:ea typeface="Lato"/>
                <a:cs typeface="Lato"/>
                <a:sym typeface="Lato"/>
              </a:defRPr>
            </a:lvl6pPr>
            <a:lvl7pPr lvl="6" algn="ctr" rtl="0">
              <a:spcBef>
                <a:spcPts val="1600"/>
              </a:spcBef>
              <a:spcAft>
                <a:spcPts val="0"/>
              </a:spcAft>
              <a:buNone/>
              <a:defRPr>
                <a:latin typeface="Lato"/>
                <a:ea typeface="Lato"/>
                <a:cs typeface="Lato"/>
                <a:sym typeface="Lato"/>
              </a:defRPr>
            </a:lvl7pPr>
            <a:lvl8pPr lvl="7" algn="ctr" rtl="0">
              <a:spcBef>
                <a:spcPts val="1600"/>
              </a:spcBef>
              <a:spcAft>
                <a:spcPts val="0"/>
              </a:spcAft>
              <a:buNone/>
              <a:defRPr>
                <a:latin typeface="Lato"/>
                <a:ea typeface="Lato"/>
                <a:cs typeface="Lato"/>
                <a:sym typeface="Lato"/>
              </a:defRPr>
            </a:lvl8pPr>
            <a:lvl9pPr lvl="8" algn="ctr" rtl="0">
              <a:spcBef>
                <a:spcPts val="1600"/>
              </a:spcBef>
              <a:spcAft>
                <a:spcPts val="1600"/>
              </a:spcAft>
              <a:buNone/>
              <a:defRPr>
                <a:latin typeface="Lato"/>
                <a:ea typeface="Lato"/>
                <a:cs typeface="Lato"/>
                <a:sym typeface="Lato"/>
              </a:defRPr>
            </a:lvl9pPr>
          </a:lstStyle>
          <a:p>
            <a:endParaRPr/>
          </a:p>
        </p:txBody>
      </p:sp>
      <p:sp>
        <p:nvSpPr>
          <p:cNvPr id="132" name="Google Shape;132;p15"/>
          <p:cNvSpPr txBox="1">
            <a:spLocks noGrp="1"/>
          </p:cNvSpPr>
          <p:nvPr>
            <p:ph type="subTitle" idx="5"/>
          </p:nvPr>
        </p:nvSpPr>
        <p:spPr>
          <a:xfrm>
            <a:off x="6332109" y="2622338"/>
            <a:ext cx="1685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F6B26B"/>
                </a:solidFill>
              </a:defRPr>
            </a:lvl1pPr>
            <a:lvl2pPr lvl="1" algn="ctr" rtl="0">
              <a:spcBef>
                <a:spcPts val="1600"/>
              </a:spcBef>
              <a:spcAft>
                <a:spcPts val="0"/>
              </a:spcAft>
              <a:buNone/>
              <a:defRPr sz="1800" b="1">
                <a:solidFill>
                  <a:srgbClr val="F6B26B"/>
                </a:solidFill>
              </a:defRPr>
            </a:lvl2pPr>
            <a:lvl3pPr lvl="2" algn="ctr" rtl="0">
              <a:spcBef>
                <a:spcPts val="1600"/>
              </a:spcBef>
              <a:spcAft>
                <a:spcPts val="0"/>
              </a:spcAft>
              <a:buNone/>
              <a:defRPr sz="1800" b="1">
                <a:solidFill>
                  <a:srgbClr val="F6B26B"/>
                </a:solidFill>
              </a:defRPr>
            </a:lvl3pPr>
            <a:lvl4pPr lvl="3" algn="ctr" rtl="0">
              <a:spcBef>
                <a:spcPts val="1600"/>
              </a:spcBef>
              <a:spcAft>
                <a:spcPts val="0"/>
              </a:spcAft>
              <a:buNone/>
              <a:defRPr sz="1800" b="1">
                <a:solidFill>
                  <a:srgbClr val="F6B26B"/>
                </a:solidFill>
              </a:defRPr>
            </a:lvl4pPr>
            <a:lvl5pPr lvl="4" algn="ctr" rtl="0">
              <a:spcBef>
                <a:spcPts val="1600"/>
              </a:spcBef>
              <a:spcAft>
                <a:spcPts val="0"/>
              </a:spcAft>
              <a:buNone/>
              <a:defRPr sz="1800" b="1">
                <a:solidFill>
                  <a:srgbClr val="F6B26B"/>
                </a:solidFill>
              </a:defRPr>
            </a:lvl5pPr>
            <a:lvl6pPr lvl="5" algn="ctr" rtl="0">
              <a:spcBef>
                <a:spcPts val="1600"/>
              </a:spcBef>
              <a:spcAft>
                <a:spcPts val="0"/>
              </a:spcAft>
              <a:buNone/>
              <a:defRPr sz="1800" b="1">
                <a:solidFill>
                  <a:srgbClr val="F6B26B"/>
                </a:solidFill>
              </a:defRPr>
            </a:lvl6pPr>
            <a:lvl7pPr lvl="6" algn="ctr" rtl="0">
              <a:spcBef>
                <a:spcPts val="1600"/>
              </a:spcBef>
              <a:spcAft>
                <a:spcPts val="0"/>
              </a:spcAft>
              <a:buNone/>
              <a:defRPr sz="1800" b="1">
                <a:solidFill>
                  <a:srgbClr val="F6B26B"/>
                </a:solidFill>
              </a:defRPr>
            </a:lvl7pPr>
            <a:lvl8pPr lvl="7" algn="ctr" rtl="0">
              <a:spcBef>
                <a:spcPts val="1600"/>
              </a:spcBef>
              <a:spcAft>
                <a:spcPts val="0"/>
              </a:spcAft>
              <a:buNone/>
              <a:defRPr sz="1800" b="1">
                <a:solidFill>
                  <a:srgbClr val="F6B26B"/>
                </a:solidFill>
              </a:defRPr>
            </a:lvl8pPr>
            <a:lvl9pPr lvl="8" algn="ctr" rtl="0">
              <a:spcBef>
                <a:spcPts val="1600"/>
              </a:spcBef>
              <a:spcAft>
                <a:spcPts val="1600"/>
              </a:spcAft>
              <a:buNone/>
              <a:defRPr sz="1800" b="1">
                <a:solidFill>
                  <a:srgbClr val="F6B26B"/>
                </a:solidFill>
              </a:defRPr>
            </a:lvl9pPr>
          </a:lstStyle>
          <a:p>
            <a:endParaRPr/>
          </a:p>
        </p:txBody>
      </p:sp>
      <p:sp>
        <p:nvSpPr>
          <p:cNvPr id="133" name="Google Shape;133;p15"/>
          <p:cNvSpPr txBox="1">
            <a:spLocks noGrp="1"/>
          </p:cNvSpPr>
          <p:nvPr>
            <p:ph type="subTitle" idx="6"/>
          </p:nvPr>
        </p:nvSpPr>
        <p:spPr>
          <a:xfrm>
            <a:off x="6196175" y="2923087"/>
            <a:ext cx="1957200" cy="953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atin typeface="Lato"/>
                <a:ea typeface="Lato"/>
                <a:cs typeface="Lato"/>
                <a:sym typeface="Lato"/>
              </a:defRPr>
            </a:lvl1pPr>
            <a:lvl2pPr lvl="1" algn="ctr" rtl="0">
              <a:spcBef>
                <a:spcPts val="1600"/>
              </a:spcBef>
              <a:spcAft>
                <a:spcPts val="0"/>
              </a:spcAft>
              <a:buNone/>
              <a:defRPr>
                <a:latin typeface="Lato"/>
                <a:ea typeface="Lato"/>
                <a:cs typeface="Lato"/>
                <a:sym typeface="Lato"/>
              </a:defRPr>
            </a:lvl2pPr>
            <a:lvl3pPr lvl="2" algn="ctr" rtl="0">
              <a:spcBef>
                <a:spcPts val="1600"/>
              </a:spcBef>
              <a:spcAft>
                <a:spcPts val="0"/>
              </a:spcAft>
              <a:buNone/>
              <a:defRPr>
                <a:latin typeface="Lato"/>
                <a:ea typeface="Lato"/>
                <a:cs typeface="Lato"/>
                <a:sym typeface="Lato"/>
              </a:defRPr>
            </a:lvl3pPr>
            <a:lvl4pPr lvl="3" algn="ctr" rtl="0">
              <a:spcBef>
                <a:spcPts val="1600"/>
              </a:spcBef>
              <a:spcAft>
                <a:spcPts val="0"/>
              </a:spcAft>
              <a:buNone/>
              <a:defRPr>
                <a:latin typeface="Lato"/>
                <a:ea typeface="Lato"/>
                <a:cs typeface="Lato"/>
                <a:sym typeface="Lato"/>
              </a:defRPr>
            </a:lvl4pPr>
            <a:lvl5pPr lvl="4" algn="ctr" rtl="0">
              <a:spcBef>
                <a:spcPts val="1600"/>
              </a:spcBef>
              <a:spcAft>
                <a:spcPts val="0"/>
              </a:spcAft>
              <a:buNone/>
              <a:defRPr>
                <a:latin typeface="Lato"/>
                <a:ea typeface="Lato"/>
                <a:cs typeface="Lato"/>
                <a:sym typeface="Lato"/>
              </a:defRPr>
            </a:lvl5pPr>
            <a:lvl6pPr lvl="5" algn="ctr" rtl="0">
              <a:spcBef>
                <a:spcPts val="1600"/>
              </a:spcBef>
              <a:spcAft>
                <a:spcPts val="0"/>
              </a:spcAft>
              <a:buNone/>
              <a:defRPr>
                <a:latin typeface="Lato"/>
                <a:ea typeface="Lato"/>
                <a:cs typeface="Lato"/>
                <a:sym typeface="Lato"/>
              </a:defRPr>
            </a:lvl6pPr>
            <a:lvl7pPr lvl="6" algn="ctr" rtl="0">
              <a:spcBef>
                <a:spcPts val="1600"/>
              </a:spcBef>
              <a:spcAft>
                <a:spcPts val="0"/>
              </a:spcAft>
              <a:buNone/>
              <a:defRPr>
                <a:latin typeface="Lato"/>
                <a:ea typeface="Lato"/>
                <a:cs typeface="Lato"/>
                <a:sym typeface="Lato"/>
              </a:defRPr>
            </a:lvl7pPr>
            <a:lvl8pPr lvl="7" algn="ctr" rtl="0">
              <a:spcBef>
                <a:spcPts val="1600"/>
              </a:spcBef>
              <a:spcAft>
                <a:spcPts val="0"/>
              </a:spcAft>
              <a:buNone/>
              <a:defRPr>
                <a:latin typeface="Lato"/>
                <a:ea typeface="Lato"/>
                <a:cs typeface="Lato"/>
                <a:sym typeface="Lato"/>
              </a:defRPr>
            </a:lvl8pPr>
            <a:lvl9pPr lvl="8" algn="ctr" rtl="0">
              <a:spcBef>
                <a:spcPts val="1600"/>
              </a:spcBef>
              <a:spcAft>
                <a:spcPts val="1600"/>
              </a:spcAft>
              <a:buNone/>
              <a:defRPr>
                <a:latin typeface="Lato"/>
                <a:ea typeface="Lato"/>
                <a:cs typeface="Lato"/>
                <a:sym typeface="Lato"/>
              </a:defRPr>
            </a:lvl9pPr>
          </a:lstStyle>
          <a:p>
            <a:endParaRPr/>
          </a:p>
        </p:txBody>
      </p:sp>
      <p:sp>
        <p:nvSpPr>
          <p:cNvPr id="134" name="Google Shape;134;p15"/>
          <p:cNvSpPr/>
          <p:nvPr/>
        </p:nvSpPr>
        <p:spPr>
          <a:xfrm rot="4369112" flipH="1">
            <a:off x="8205505" y="-147801"/>
            <a:ext cx="1614776" cy="1027938"/>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rot="4370985">
            <a:off x="8294735" y="352862"/>
            <a:ext cx="372357" cy="372357"/>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rot="2716857" flipH="1">
            <a:off x="8149357" y="-224795"/>
            <a:ext cx="1695627" cy="107935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rot="2700000" flipH="1">
            <a:off x="-635240" y="425745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rot="486435">
            <a:off x="294198" y="42650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2_1_1">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2670825" y="390380"/>
            <a:ext cx="3802500" cy="51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atin typeface="Oswald"/>
                <a:ea typeface="Oswald"/>
                <a:cs typeface="Oswald"/>
                <a:sym typeface="Oswald"/>
              </a:defRPr>
            </a:lvl2pPr>
            <a:lvl3pPr lvl="2" algn="ctr" rtl="0">
              <a:spcBef>
                <a:spcPts val="0"/>
              </a:spcBef>
              <a:spcAft>
                <a:spcPts val="0"/>
              </a:spcAft>
              <a:buSzPts val="2800"/>
              <a:buNone/>
              <a:defRPr>
                <a:latin typeface="Oswald"/>
                <a:ea typeface="Oswald"/>
                <a:cs typeface="Oswald"/>
                <a:sym typeface="Oswald"/>
              </a:defRPr>
            </a:lvl3pPr>
            <a:lvl4pPr lvl="3" algn="ctr" rtl="0">
              <a:spcBef>
                <a:spcPts val="0"/>
              </a:spcBef>
              <a:spcAft>
                <a:spcPts val="0"/>
              </a:spcAft>
              <a:buSzPts val="2800"/>
              <a:buNone/>
              <a:defRPr>
                <a:latin typeface="Oswald"/>
                <a:ea typeface="Oswald"/>
                <a:cs typeface="Oswald"/>
                <a:sym typeface="Oswald"/>
              </a:defRPr>
            </a:lvl4pPr>
            <a:lvl5pPr lvl="4" algn="ctr" rtl="0">
              <a:spcBef>
                <a:spcPts val="0"/>
              </a:spcBef>
              <a:spcAft>
                <a:spcPts val="0"/>
              </a:spcAft>
              <a:buSzPts val="2800"/>
              <a:buNone/>
              <a:defRPr>
                <a:latin typeface="Oswald"/>
                <a:ea typeface="Oswald"/>
                <a:cs typeface="Oswald"/>
                <a:sym typeface="Oswald"/>
              </a:defRPr>
            </a:lvl5pPr>
            <a:lvl6pPr lvl="5" algn="ctr" rtl="0">
              <a:spcBef>
                <a:spcPts val="0"/>
              </a:spcBef>
              <a:spcAft>
                <a:spcPts val="0"/>
              </a:spcAft>
              <a:buSzPts val="2800"/>
              <a:buNone/>
              <a:defRPr>
                <a:latin typeface="Oswald"/>
                <a:ea typeface="Oswald"/>
                <a:cs typeface="Oswald"/>
                <a:sym typeface="Oswald"/>
              </a:defRPr>
            </a:lvl6pPr>
            <a:lvl7pPr lvl="6" algn="ctr" rtl="0">
              <a:spcBef>
                <a:spcPts val="0"/>
              </a:spcBef>
              <a:spcAft>
                <a:spcPts val="0"/>
              </a:spcAft>
              <a:buSzPts val="2800"/>
              <a:buNone/>
              <a:defRPr>
                <a:latin typeface="Oswald"/>
                <a:ea typeface="Oswald"/>
                <a:cs typeface="Oswald"/>
                <a:sym typeface="Oswald"/>
              </a:defRPr>
            </a:lvl7pPr>
            <a:lvl8pPr lvl="7" algn="ctr" rtl="0">
              <a:spcBef>
                <a:spcPts val="0"/>
              </a:spcBef>
              <a:spcAft>
                <a:spcPts val="0"/>
              </a:spcAft>
              <a:buSzPts val="2800"/>
              <a:buNone/>
              <a:defRPr>
                <a:latin typeface="Oswald"/>
                <a:ea typeface="Oswald"/>
                <a:cs typeface="Oswald"/>
                <a:sym typeface="Oswald"/>
              </a:defRPr>
            </a:lvl8pPr>
            <a:lvl9pPr lvl="8" algn="ctr" rtl="0">
              <a:spcBef>
                <a:spcPts val="0"/>
              </a:spcBef>
              <a:spcAft>
                <a:spcPts val="0"/>
              </a:spcAft>
              <a:buSzPts val="2800"/>
              <a:buNone/>
              <a:defRPr>
                <a:latin typeface="Oswald"/>
                <a:ea typeface="Oswald"/>
                <a:cs typeface="Oswald"/>
                <a:sym typeface="Oswald"/>
              </a:defRPr>
            </a:lvl9pPr>
          </a:lstStyle>
          <a:p>
            <a:endParaRPr/>
          </a:p>
        </p:txBody>
      </p:sp>
      <p:sp>
        <p:nvSpPr>
          <p:cNvPr id="152" name="Google Shape;152;p17"/>
          <p:cNvSpPr txBox="1">
            <a:spLocks noGrp="1"/>
          </p:cNvSpPr>
          <p:nvPr>
            <p:ph type="subTitle" idx="1"/>
          </p:nvPr>
        </p:nvSpPr>
        <p:spPr>
          <a:xfrm>
            <a:off x="632676" y="3381850"/>
            <a:ext cx="2294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00" b="1">
                <a:solidFill>
                  <a:srgbClr val="F6B26B"/>
                </a:solidFill>
              </a:defRPr>
            </a:lvl1pPr>
            <a:lvl2pPr lvl="1" algn="ctr" rtl="0">
              <a:spcBef>
                <a:spcPts val="1600"/>
              </a:spcBef>
              <a:spcAft>
                <a:spcPts val="0"/>
              </a:spcAft>
              <a:buNone/>
              <a:defRPr sz="2100" b="1">
                <a:solidFill>
                  <a:srgbClr val="F6B26B"/>
                </a:solidFill>
              </a:defRPr>
            </a:lvl2pPr>
            <a:lvl3pPr lvl="2" algn="ctr" rtl="0">
              <a:spcBef>
                <a:spcPts val="1600"/>
              </a:spcBef>
              <a:spcAft>
                <a:spcPts val="0"/>
              </a:spcAft>
              <a:buNone/>
              <a:defRPr sz="2100" b="1">
                <a:solidFill>
                  <a:srgbClr val="F6B26B"/>
                </a:solidFill>
              </a:defRPr>
            </a:lvl3pPr>
            <a:lvl4pPr lvl="3" algn="ctr" rtl="0">
              <a:spcBef>
                <a:spcPts val="1600"/>
              </a:spcBef>
              <a:spcAft>
                <a:spcPts val="0"/>
              </a:spcAft>
              <a:buNone/>
              <a:defRPr sz="2100" b="1">
                <a:solidFill>
                  <a:srgbClr val="F6B26B"/>
                </a:solidFill>
              </a:defRPr>
            </a:lvl4pPr>
            <a:lvl5pPr lvl="4" algn="ctr" rtl="0">
              <a:spcBef>
                <a:spcPts val="1600"/>
              </a:spcBef>
              <a:spcAft>
                <a:spcPts val="0"/>
              </a:spcAft>
              <a:buNone/>
              <a:defRPr sz="2100" b="1">
                <a:solidFill>
                  <a:srgbClr val="F6B26B"/>
                </a:solidFill>
              </a:defRPr>
            </a:lvl5pPr>
            <a:lvl6pPr lvl="5" algn="ctr" rtl="0">
              <a:spcBef>
                <a:spcPts val="1600"/>
              </a:spcBef>
              <a:spcAft>
                <a:spcPts val="0"/>
              </a:spcAft>
              <a:buNone/>
              <a:defRPr sz="2100" b="1">
                <a:solidFill>
                  <a:srgbClr val="F6B26B"/>
                </a:solidFill>
              </a:defRPr>
            </a:lvl6pPr>
            <a:lvl7pPr lvl="6" algn="ctr" rtl="0">
              <a:spcBef>
                <a:spcPts val="1600"/>
              </a:spcBef>
              <a:spcAft>
                <a:spcPts val="0"/>
              </a:spcAft>
              <a:buNone/>
              <a:defRPr sz="2100" b="1">
                <a:solidFill>
                  <a:srgbClr val="F6B26B"/>
                </a:solidFill>
              </a:defRPr>
            </a:lvl7pPr>
            <a:lvl8pPr lvl="7" algn="ctr" rtl="0">
              <a:spcBef>
                <a:spcPts val="1600"/>
              </a:spcBef>
              <a:spcAft>
                <a:spcPts val="0"/>
              </a:spcAft>
              <a:buNone/>
              <a:defRPr sz="2100" b="1">
                <a:solidFill>
                  <a:srgbClr val="F6B26B"/>
                </a:solidFill>
              </a:defRPr>
            </a:lvl8pPr>
            <a:lvl9pPr lvl="8" algn="ctr" rtl="0">
              <a:spcBef>
                <a:spcPts val="1600"/>
              </a:spcBef>
              <a:spcAft>
                <a:spcPts val="1600"/>
              </a:spcAft>
              <a:buNone/>
              <a:defRPr sz="2100" b="1">
                <a:solidFill>
                  <a:srgbClr val="F6B26B"/>
                </a:solidFill>
              </a:defRPr>
            </a:lvl9pPr>
          </a:lstStyle>
          <a:p>
            <a:endParaRPr/>
          </a:p>
        </p:txBody>
      </p:sp>
      <p:sp>
        <p:nvSpPr>
          <p:cNvPr id="153" name="Google Shape;153;p17"/>
          <p:cNvSpPr txBox="1">
            <a:spLocks noGrp="1"/>
          </p:cNvSpPr>
          <p:nvPr>
            <p:ph type="subTitle" idx="2"/>
          </p:nvPr>
        </p:nvSpPr>
        <p:spPr>
          <a:xfrm>
            <a:off x="650013" y="3707850"/>
            <a:ext cx="22941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Lato"/>
                <a:ea typeface="Lato"/>
                <a:cs typeface="Lato"/>
                <a:sym typeface="Lato"/>
              </a:defRPr>
            </a:lvl1pPr>
            <a:lvl2pPr lvl="1" algn="ctr" rtl="0">
              <a:spcBef>
                <a:spcPts val="0"/>
              </a:spcBef>
              <a:spcAft>
                <a:spcPts val="0"/>
              </a:spcAft>
              <a:buNone/>
              <a:defRPr>
                <a:latin typeface="Lato"/>
                <a:ea typeface="Lato"/>
                <a:cs typeface="Lato"/>
                <a:sym typeface="Lato"/>
              </a:defRPr>
            </a:lvl2pPr>
            <a:lvl3pPr lvl="2" algn="ctr" rtl="0">
              <a:spcBef>
                <a:spcPts val="0"/>
              </a:spcBef>
              <a:spcAft>
                <a:spcPts val="0"/>
              </a:spcAft>
              <a:buNone/>
              <a:defRPr>
                <a:latin typeface="Lato"/>
                <a:ea typeface="Lato"/>
                <a:cs typeface="Lato"/>
                <a:sym typeface="Lato"/>
              </a:defRPr>
            </a:lvl3pPr>
            <a:lvl4pPr lvl="3" algn="ctr" rtl="0">
              <a:spcBef>
                <a:spcPts val="0"/>
              </a:spcBef>
              <a:spcAft>
                <a:spcPts val="0"/>
              </a:spcAft>
              <a:buNone/>
              <a:defRPr>
                <a:latin typeface="Lato"/>
                <a:ea typeface="Lato"/>
                <a:cs typeface="Lato"/>
                <a:sym typeface="Lato"/>
              </a:defRPr>
            </a:lvl4pPr>
            <a:lvl5pPr lvl="4" algn="ctr" rtl="0">
              <a:spcBef>
                <a:spcPts val="0"/>
              </a:spcBef>
              <a:spcAft>
                <a:spcPts val="0"/>
              </a:spcAft>
              <a:buNone/>
              <a:defRPr>
                <a:latin typeface="Lato"/>
                <a:ea typeface="Lato"/>
                <a:cs typeface="Lato"/>
                <a:sym typeface="Lato"/>
              </a:defRPr>
            </a:lvl5pPr>
            <a:lvl6pPr lvl="5" algn="ctr" rtl="0">
              <a:spcBef>
                <a:spcPts val="0"/>
              </a:spcBef>
              <a:spcAft>
                <a:spcPts val="0"/>
              </a:spcAft>
              <a:buNone/>
              <a:defRPr>
                <a:latin typeface="Lato"/>
                <a:ea typeface="Lato"/>
                <a:cs typeface="Lato"/>
                <a:sym typeface="Lato"/>
              </a:defRPr>
            </a:lvl6pPr>
            <a:lvl7pPr lvl="6" algn="ctr" rtl="0">
              <a:spcBef>
                <a:spcPts val="0"/>
              </a:spcBef>
              <a:spcAft>
                <a:spcPts val="0"/>
              </a:spcAft>
              <a:buNone/>
              <a:defRPr>
                <a:latin typeface="Lato"/>
                <a:ea typeface="Lato"/>
                <a:cs typeface="Lato"/>
                <a:sym typeface="Lato"/>
              </a:defRPr>
            </a:lvl7pPr>
            <a:lvl8pPr lvl="7" algn="ctr" rtl="0">
              <a:spcBef>
                <a:spcPts val="0"/>
              </a:spcBef>
              <a:spcAft>
                <a:spcPts val="0"/>
              </a:spcAft>
              <a:buNone/>
              <a:defRPr>
                <a:latin typeface="Lato"/>
                <a:ea typeface="Lato"/>
                <a:cs typeface="Lato"/>
                <a:sym typeface="Lato"/>
              </a:defRPr>
            </a:lvl8pPr>
            <a:lvl9pPr lvl="8" algn="ctr" rtl="0">
              <a:spcBef>
                <a:spcPts val="0"/>
              </a:spcBef>
              <a:spcAft>
                <a:spcPts val="0"/>
              </a:spcAft>
              <a:buNone/>
              <a:defRPr>
                <a:latin typeface="Lato"/>
                <a:ea typeface="Lato"/>
                <a:cs typeface="Lato"/>
                <a:sym typeface="Lato"/>
              </a:defRPr>
            </a:lvl9pPr>
          </a:lstStyle>
          <a:p>
            <a:endParaRPr/>
          </a:p>
        </p:txBody>
      </p:sp>
      <p:sp>
        <p:nvSpPr>
          <p:cNvPr id="154" name="Google Shape;154;p17"/>
          <p:cNvSpPr txBox="1">
            <a:spLocks noGrp="1"/>
          </p:cNvSpPr>
          <p:nvPr>
            <p:ph type="subTitle" idx="3"/>
          </p:nvPr>
        </p:nvSpPr>
        <p:spPr>
          <a:xfrm>
            <a:off x="3436750" y="3381850"/>
            <a:ext cx="2294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00" b="1">
                <a:solidFill>
                  <a:srgbClr val="F6B26B"/>
                </a:solidFill>
              </a:defRPr>
            </a:lvl1pPr>
            <a:lvl2pPr lvl="1" algn="ctr" rtl="0">
              <a:spcBef>
                <a:spcPts val="1600"/>
              </a:spcBef>
              <a:spcAft>
                <a:spcPts val="0"/>
              </a:spcAft>
              <a:buNone/>
              <a:defRPr sz="2100" b="1">
                <a:solidFill>
                  <a:srgbClr val="F6B26B"/>
                </a:solidFill>
              </a:defRPr>
            </a:lvl2pPr>
            <a:lvl3pPr lvl="2" algn="ctr" rtl="0">
              <a:spcBef>
                <a:spcPts val="1600"/>
              </a:spcBef>
              <a:spcAft>
                <a:spcPts val="0"/>
              </a:spcAft>
              <a:buNone/>
              <a:defRPr sz="2100" b="1">
                <a:solidFill>
                  <a:srgbClr val="F6B26B"/>
                </a:solidFill>
              </a:defRPr>
            </a:lvl3pPr>
            <a:lvl4pPr lvl="3" algn="ctr" rtl="0">
              <a:spcBef>
                <a:spcPts val="1600"/>
              </a:spcBef>
              <a:spcAft>
                <a:spcPts val="0"/>
              </a:spcAft>
              <a:buNone/>
              <a:defRPr sz="2100" b="1">
                <a:solidFill>
                  <a:srgbClr val="F6B26B"/>
                </a:solidFill>
              </a:defRPr>
            </a:lvl4pPr>
            <a:lvl5pPr lvl="4" algn="ctr" rtl="0">
              <a:spcBef>
                <a:spcPts val="1600"/>
              </a:spcBef>
              <a:spcAft>
                <a:spcPts val="0"/>
              </a:spcAft>
              <a:buNone/>
              <a:defRPr sz="2100" b="1">
                <a:solidFill>
                  <a:srgbClr val="F6B26B"/>
                </a:solidFill>
              </a:defRPr>
            </a:lvl5pPr>
            <a:lvl6pPr lvl="5" algn="ctr" rtl="0">
              <a:spcBef>
                <a:spcPts val="1600"/>
              </a:spcBef>
              <a:spcAft>
                <a:spcPts val="0"/>
              </a:spcAft>
              <a:buNone/>
              <a:defRPr sz="2100" b="1">
                <a:solidFill>
                  <a:srgbClr val="F6B26B"/>
                </a:solidFill>
              </a:defRPr>
            </a:lvl6pPr>
            <a:lvl7pPr lvl="6" algn="ctr" rtl="0">
              <a:spcBef>
                <a:spcPts val="1600"/>
              </a:spcBef>
              <a:spcAft>
                <a:spcPts val="0"/>
              </a:spcAft>
              <a:buNone/>
              <a:defRPr sz="2100" b="1">
                <a:solidFill>
                  <a:srgbClr val="F6B26B"/>
                </a:solidFill>
              </a:defRPr>
            </a:lvl7pPr>
            <a:lvl8pPr lvl="7" algn="ctr" rtl="0">
              <a:spcBef>
                <a:spcPts val="1600"/>
              </a:spcBef>
              <a:spcAft>
                <a:spcPts val="0"/>
              </a:spcAft>
              <a:buNone/>
              <a:defRPr sz="2100" b="1">
                <a:solidFill>
                  <a:srgbClr val="F6B26B"/>
                </a:solidFill>
              </a:defRPr>
            </a:lvl8pPr>
            <a:lvl9pPr lvl="8" algn="ctr" rtl="0">
              <a:spcBef>
                <a:spcPts val="1600"/>
              </a:spcBef>
              <a:spcAft>
                <a:spcPts val="1600"/>
              </a:spcAft>
              <a:buNone/>
              <a:defRPr sz="2100" b="1">
                <a:solidFill>
                  <a:srgbClr val="F6B26B"/>
                </a:solidFill>
              </a:defRPr>
            </a:lvl9pPr>
          </a:lstStyle>
          <a:p>
            <a:endParaRPr/>
          </a:p>
        </p:txBody>
      </p:sp>
      <p:sp>
        <p:nvSpPr>
          <p:cNvPr id="155" name="Google Shape;155;p17"/>
          <p:cNvSpPr txBox="1">
            <a:spLocks noGrp="1"/>
          </p:cNvSpPr>
          <p:nvPr>
            <p:ph type="subTitle" idx="4"/>
          </p:nvPr>
        </p:nvSpPr>
        <p:spPr>
          <a:xfrm>
            <a:off x="3454163" y="3707850"/>
            <a:ext cx="22941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Lato"/>
                <a:ea typeface="Lato"/>
                <a:cs typeface="Lato"/>
                <a:sym typeface="Lato"/>
              </a:defRPr>
            </a:lvl1pPr>
            <a:lvl2pPr lvl="1" algn="ctr" rtl="0">
              <a:spcBef>
                <a:spcPts val="0"/>
              </a:spcBef>
              <a:spcAft>
                <a:spcPts val="0"/>
              </a:spcAft>
              <a:buNone/>
              <a:defRPr>
                <a:latin typeface="Lato"/>
                <a:ea typeface="Lato"/>
                <a:cs typeface="Lato"/>
                <a:sym typeface="Lato"/>
              </a:defRPr>
            </a:lvl2pPr>
            <a:lvl3pPr lvl="2" algn="ctr" rtl="0">
              <a:spcBef>
                <a:spcPts val="0"/>
              </a:spcBef>
              <a:spcAft>
                <a:spcPts val="0"/>
              </a:spcAft>
              <a:buNone/>
              <a:defRPr>
                <a:latin typeface="Lato"/>
                <a:ea typeface="Lato"/>
                <a:cs typeface="Lato"/>
                <a:sym typeface="Lato"/>
              </a:defRPr>
            </a:lvl3pPr>
            <a:lvl4pPr lvl="3" algn="ctr" rtl="0">
              <a:spcBef>
                <a:spcPts val="0"/>
              </a:spcBef>
              <a:spcAft>
                <a:spcPts val="0"/>
              </a:spcAft>
              <a:buNone/>
              <a:defRPr>
                <a:latin typeface="Lato"/>
                <a:ea typeface="Lato"/>
                <a:cs typeface="Lato"/>
                <a:sym typeface="Lato"/>
              </a:defRPr>
            </a:lvl4pPr>
            <a:lvl5pPr lvl="4" algn="ctr" rtl="0">
              <a:spcBef>
                <a:spcPts val="0"/>
              </a:spcBef>
              <a:spcAft>
                <a:spcPts val="0"/>
              </a:spcAft>
              <a:buNone/>
              <a:defRPr>
                <a:latin typeface="Lato"/>
                <a:ea typeface="Lato"/>
                <a:cs typeface="Lato"/>
                <a:sym typeface="Lato"/>
              </a:defRPr>
            </a:lvl5pPr>
            <a:lvl6pPr lvl="5" algn="ctr" rtl="0">
              <a:spcBef>
                <a:spcPts val="0"/>
              </a:spcBef>
              <a:spcAft>
                <a:spcPts val="0"/>
              </a:spcAft>
              <a:buNone/>
              <a:defRPr>
                <a:latin typeface="Lato"/>
                <a:ea typeface="Lato"/>
                <a:cs typeface="Lato"/>
                <a:sym typeface="Lato"/>
              </a:defRPr>
            </a:lvl6pPr>
            <a:lvl7pPr lvl="6" algn="ctr" rtl="0">
              <a:spcBef>
                <a:spcPts val="0"/>
              </a:spcBef>
              <a:spcAft>
                <a:spcPts val="0"/>
              </a:spcAft>
              <a:buNone/>
              <a:defRPr>
                <a:latin typeface="Lato"/>
                <a:ea typeface="Lato"/>
                <a:cs typeface="Lato"/>
                <a:sym typeface="Lato"/>
              </a:defRPr>
            </a:lvl7pPr>
            <a:lvl8pPr lvl="7" algn="ctr" rtl="0">
              <a:spcBef>
                <a:spcPts val="0"/>
              </a:spcBef>
              <a:spcAft>
                <a:spcPts val="0"/>
              </a:spcAft>
              <a:buNone/>
              <a:defRPr>
                <a:latin typeface="Lato"/>
                <a:ea typeface="Lato"/>
                <a:cs typeface="Lato"/>
                <a:sym typeface="Lato"/>
              </a:defRPr>
            </a:lvl8pPr>
            <a:lvl9pPr lvl="8" algn="ctr" rtl="0">
              <a:spcBef>
                <a:spcPts val="0"/>
              </a:spcBef>
              <a:spcAft>
                <a:spcPts val="0"/>
              </a:spcAft>
              <a:buNone/>
              <a:defRPr>
                <a:latin typeface="Lato"/>
                <a:ea typeface="Lato"/>
                <a:cs typeface="Lato"/>
                <a:sym typeface="Lato"/>
              </a:defRPr>
            </a:lvl9pPr>
          </a:lstStyle>
          <a:p>
            <a:endParaRPr/>
          </a:p>
        </p:txBody>
      </p:sp>
      <p:sp>
        <p:nvSpPr>
          <p:cNvPr id="156" name="Google Shape;156;p17"/>
          <p:cNvSpPr txBox="1">
            <a:spLocks noGrp="1"/>
          </p:cNvSpPr>
          <p:nvPr>
            <p:ph type="subTitle" idx="5"/>
          </p:nvPr>
        </p:nvSpPr>
        <p:spPr>
          <a:xfrm>
            <a:off x="6217213" y="3381850"/>
            <a:ext cx="2294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00" b="1">
                <a:solidFill>
                  <a:srgbClr val="F6B26B"/>
                </a:solidFill>
              </a:defRPr>
            </a:lvl1pPr>
            <a:lvl2pPr lvl="1" algn="ctr" rtl="0">
              <a:spcBef>
                <a:spcPts val="1600"/>
              </a:spcBef>
              <a:spcAft>
                <a:spcPts val="0"/>
              </a:spcAft>
              <a:buNone/>
              <a:defRPr sz="2100" b="1">
                <a:solidFill>
                  <a:srgbClr val="F6B26B"/>
                </a:solidFill>
              </a:defRPr>
            </a:lvl2pPr>
            <a:lvl3pPr lvl="2" algn="ctr" rtl="0">
              <a:spcBef>
                <a:spcPts val="1600"/>
              </a:spcBef>
              <a:spcAft>
                <a:spcPts val="0"/>
              </a:spcAft>
              <a:buNone/>
              <a:defRPr sz="2100" b="1">
                <a:solidFill>
                  <a:srgbClr val="F6B26B"/>
                </a:solidFill>
              </a:defRPr>
            </a:lvl3pPr>
            <a:lvl4pPr lvl="3" algn="ctr" rtl="0">
              <a:spcBef>
                <a:spcPts val="1600"/>
              </a:spcBef>
              <a:spcAft>
                <a:spcPts val="0"/>
              </a:spcAft>
              <a:buNone/>
              <a:defRPr sz="2100" b="1">
                <a:solidFill>
                  <a:srgbClr val="F6B26B"/>
                </a:solidFill>
              </a:defRPr>
            </a:lvl4pPr>
            <a:lvl5pPr lvl="4" algn="ctr" rtl="0">
              <a:spcBef>
                <a:spcPts val="1600"/>
              </a:spcBef>
              <a:spcAft>
                <a:spcPts val="0"/>
              </a:spcAft>
              <a:buNone/>
              <a:defRPr sz="2100" b="1">
                <a:solidFill>
                  <a:srgbClr val="F6B26B"/>
                </a:solidFill>
              </a:defRPr>
            </a:lvl5pPr>
            <a:lvl6pPr lvl="5" algn="ctr" rtl="0">
              <a:spcBef>
                <a:spcPts val="1600"/>
              </a:spcBef>
              <a:spcAft>
                <a:spcPts val="0"/>
              </a:spcAft>
              <a:buNone/>
              <a:defRPr sz="2100" b="1">
                <a:solidFill>
                  <a:srgbClr val="F6B26B"/>
                </a:solidFill>
              </a:defRPr>
            </a:lvl6pPr>
            <a:lvl7pPr lvl="6" algn="ctr" rtl="0">
              <a:spcBef>
                <a:spcPts val="1600"/>
              </a:spcBef>
              <a:spcAft>
                <a:spcPts val="0"/>
              </a:spcAft>
              <a:buNone/>
              <a:defRPr sz="2100" b="1">
                <a:solidFill>
                  <a:srgbClr val="F6B26B"/>
                </a:solidFill>
              </a:defRPr>
            </a:lvl7pPr>
            <a:lvl8pPr lvl="7" algn="ctr" rtl="0">
              <a:spcBef>
                <a:spcPts val="1600"/>
              </a:spcBef>
              <a:spcAft>
                <a:spcPts val="0"/>
              </a:spcAft>
              <a:buNone/>
              <a:defRPr sz="2100" b="1">
                <a:solidFill>
                  <a:srgbClr val="F6B26B"/>
                </a:solidFill>
              </a:defRPr>
            </a:lvl8pPr>
            <a:lvl9pPr lvl="8" algn="ctr" rtl="0">
              <a:spcBef>
                <a:spcPts val="1600"/>
              </a:spcBef>
              <a:spcAft>
                <a:spcPts val="1600"/>
              </a:spcAft>
              <a:buNone/>
              <a:defRPr sz="2100" b="1">
                <a:solidFill>
                  <a:srgbClr val="F6B26B"/>
                </a:solidFill>
              </a:defRPr>
            </a:lvl9pPr>
          </a:lstStyle>
          <a:p>
            <a:endParaRPr/>
          </a:p>
        </p:txBody>
      </p:sp>
      <p:sp>
        <p:nvSpPr>
          <p:cNvPr id="157" name="Google Shape;157;p17"/>
          <p:cNvSpPr txBox="1">
            <a:spLocks noGrp="1"/>
          </p:cNvSpPr>
          <p:nvPr>
            <p:ph type="subTitle" idx="6"/>
          </p:nvPr>
        </p:nvSpPr>
        <p:spPr>
          <a:xfrm>
            <a:off x="6217038" y="3707850"/>
            <a:ext cx="22941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Lato"/>
                <a:ea typeface="Lato"/>
                <a:cs typeface="Lato"/>
                <a:sym typeface="Lato"/>
              </a:defRPr>
            </a:lvl1pPr>
            <a:lvl2pPr lvl="1" algn="ctr" rtl="0">
              <a:spcBef>
                <a:spcPts val="0"/>
              </a:spcBef>
              <a:spcAft>
                <a:spcPts val="0"/>
              </a:spcAft>
              <a:buNone/>
              <a:defRPr>
                <a:latin typeface="Lato"/>
                <a:ea typeface="Lato"/>
                <a:cs typeface="Lato"/>
                <a:sym typeface="Lato"/>
              </a:defRPr>
            </a:lvl2pPr>
            <a:lvl3pPr lvl="2" algn="ctr" rtl="0">
              <a:spcBef>
                <a:spcPts val="0"/>
              </a:spcBef>
              <a:spcAft>
                <a:spcPts val="0"/>
              </a:spcAft>
              <a:buNone/>
              <a:defRPr>
                <a:latin typeface="Lato"/>
                <a:ea typeface="Lato"/>
                <a:cs typeface="Lato"/>
                <a:sym typeface="Lato"/>
              </a:defRPr>
            </a:lvl3pPr>
            <a:lvl4pPr lvl="3" algn="ctr" rtl="0">
              <a:spcBef>
                <a:spcPts val="0"/>
              </a:spcBef>
              <a:spcAft>
                <a:spcPts val="0"/>
              </a:spcAft>
              <a:buNone/>
              <a:defRPr>
                <a:latin typeface="Lato"/>
                <a:ea typeface="Lato"/>
                <a:cs typeface="Lato"/>
                <a:sym typeface="Lato"/>
              </a:defRPr>
            </a:lvl4pPr>
            <a:lvl5pPr lvl="4" algn="ctr" rtl="0">
              <a:spcBef>
                <a:spcPts val="0"/>
              </a:spcBef>
              <a:spcAft>
                <a:spcPts val="0"/>
              </a:spcAft>
              <a:buNone/>
              <a:defRPr>
                <a:latin typeface="Lato"/>
                <a:ea typeface="Lato"/>
                <a:cs typeface="Lato"/>
                <a:sym typeface="Lato"/>
              </a:defRPr>
            </a:lvl5pPr>
            <a:lvl6pPr lvl="5" algn="ctr" rtl="0">
              <a:spcBef>
                <a:spcPts val="0"/>
              </a:spcBef>
              <a:spcAft>
                <a:spcPts val="0"/>
              </a:spcAft>
              <a:buNone/>
              <a:defRPr>
                <a:latin typeface="Lato"/>
                <a:ea typeface="Lato"/>
                <a:cs typeface="Lato"/>
                <a:sym typeface="Lato"/>
              </a:defRPr>
            </a:lvl6pPr>
            <a:lvl7pPr lvl="6" algn="ctr" rtl="0">
              <a:spcBef>
                <a:spcPts val="0"/>
              </a:spcBef>
              <a:spcAft>
                <a:spcPts val="0"/>
              </a:spcAft>
              <a:buNone/>
              <a:defRPr>
                <a:latin typeface="Lato"/>
                <a:ea typeface="Lato"/>
                <a:cs typeface="Lato"/>
                <a:sym typeface="Lato"/>
              </a:defRPr>
            </a:lvl7pPr>
            <a:lvl8pPr lvl="7" algn="ctr" rtl="0">
              <a:spcBef>
                <a:spcPts val="0"/>
              </a:spcBef>
              <a:spcAft>
                <a:spcPts val="0"/>
              </a:spcAft>
              <a:buNone/>
              <a:defRPr>
                <a:latin typeface="Lato"/>
                <a:ea typeface="Lato"/>
                <a:cs typeface="Lato"/>
                <a:sym typeface="Lato"/>
              </a:defRPr>
            </a:lvl8pPr>
            <a:lvl9pPr lvl="8" algn="ctr" rtl="0">
              <a:spcBef>
                <a:spcPts val="0"/>
              </a:spcBef>
              <a:spcAft>
                <a:spcPts val="0"/>
              </a:spcAft>
              <a:buNone/>
              <a:defRPr>
                <a:latin typeface="Lato"/>
                <a:ea typeface="Lato"/>
                <a:cs typeface="Lato"/>
                <a:sym typeface="Lato"/>
              </a:defRPr>
            </a:lvl9pPr>
          </a:lstStyle>
          <a:p>
            <a:endParaRPr/>
          </a:p>
        </p:txBody>
      </p:sp>
      <p:sp>
        <p:nvSpPr>
          <p:cNvPr id="158" name="Google Shape;158;p17"/>
          <p:cNvSpPr/>
          <p:nvPr/>
        </p:nvSpPr>
        <p:spPr>
          <a:xfrm rot="-4015207">
            <a:off x="-505197" y="-134514"/>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rot="-4016813" flipH="1">
            <a:off x="529847" y="567615"/>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rot="-2362899">
            <a:off x="-524679" y="-209663"/>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rot="-8100000">
            <a:off x="7813310" y="-166148"/>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rot="-5886435" flipH="1">
            <a:off x="8348682" y="235479"/>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3">
  <p:cSld name="CUSTOM_2_1_1_1">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2163150" y="390150"/>
            <a:ext cx="4817700" cy="51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2800"/>
              <a:buNone/>
              <a:defRPr>
                <a:latin typeface="Oswald"/>
                <a:ea typeface="Oswald"/>
                <a:cs typeface="Oswald"/>
                <a:sym typeface="Oswald"/>
              </a:defRPr>
            </a:lvl2pPr>
            <a:lvl3pPr lvl="2" algn="ctr" rtl="0">
              <a:spcBef>
                <a:spcPts val="0"/>
              </a:spcBef>
              <a:spcAft>
                <a:spcPts val="0"/>
              </a:spcAft>
              <a:buSzPts val="2800"/>
              <a:buNone/>
              <a:defRPr>
                <a:latin typeface="Oswald"/>
                <a:ea typeface="Oswald"/>
                <a:cs typeface="Oswald"/>
                <a:sym typeface="Oswald"/>
              </a:defRPr>
            </a:lvl3pPr>
            <a:lvl4pPr lvl="3" algn="ctr" rtl="0">
              <a:spcBef>
                <a:spcPts val="0"/>
              </a:spcBef>
              <a:spcAft>
                <a:spcPts val="0"/>
              </a:spcAft>
              <a:buSzPts val="2800"/>
              <a:buNone/>
              <a:defRPr>
                <a:latin typeface="Oswald"/>
                <a:ea typeface="Oswald"/>
                <a:cs typeface="Oswald"/>
                <a:sym typeface="Oswald"/>
              </a:defRPr>
            </a:lvl4pPr>
            <a:lvl5pPr lvl="4" algn="ctr" rtl="0">
              <a:spcBef>
                <a:spcPts val="0"/>
              </a:spcBef>
              <a:spcAft>
                <a:spcPts val="0"/>
              </a:spcAft>
              <a:buSzPts val="2800"/>
              <a:buNone/>
              <a:defRPr>
                <a:latin typeface="Oswald"/>
                <a:ea typeface="Oswald"/>
                <a:cs typeface="Oswald"/>
                <a:sym typeface="Oswald"/>
              </a:defRPr>
            </a:lvl5pPr>
            <a:lvl6pPr lvl="5" algn="ctr" rtl="0">
              <a:spcBef>
                <a:spcPts val="0"/>
              </a:spcBef>
              <a:spcAft>
                <a:spcPts val="0"/>
              </a:spcAft>
              <a:buSzPts val="2800"/>
              <a:buNone/>
              <a:defRPr>
                <a:latin typeface="Oswald"/>
                <a:ea typeface="Oswald"/>
                <a:cs typeface="Oswald"/>
                <a:sym typeface="Oswald"/>
              </a:defRPr>
            </a:lvl6pPr>
            <a:lvl7pPr lvl="6" algn="ctr" rtl="0">
              <a:spcBef>
                <a:spcPts val="0"/>
              </a:spcBef>
              <a:spcAft>
                <a:spcPts val="0"/>
              </a:spcAft>
              <a:buSzPts val="2800"/>
              <a:buNone/>
              <a:defRPr>
                <a:latin typeface="Oswald"/>
                <a:ea typeface="Oswald"/>
                <a:cs typeface="Oswald"/>
                <a:sym typeface="Oswald"/>
              </a:defRPr>
            </a:lvl7pPr>
            <a:lvl8pPr lvl="7" algn="ctr" rtl="0">
              <a:spcBef>
                <a:spcPts val="0"/>
              </a:spcBef>
              <a:spcAft>
                <a:spcPts val="0"/>
              </a:spcAft>
              <a:buSzPts val="2800"/>
              <a:buNone/>
              <a:defRPr>
                <a:latin typeface="Oswald"/>
                <a:ea typeface="Oswald"/>
                <a:cs typeface="Oswald"/>
                <a:sym typeface="Oswald"/>
              </a:defRPr>
            </a:lvl8pPr>
            <a:lvl9pPr lvl="8" algn="ctr" rtl="0">
              <a:spcBef>
                <a:spcPts val="0"/>
              </a:spcBef>
              <a:spcAft>
                <a:spcPts val="0"/>
              </a:spcAft>
              <a:buSzPts val="2800"/>
              <a:buNone/>
              <a:defRPr>
                <a:latin typeface="Oswald"/>
                <a:ea typeface="Oswald"/>
                <a:cs typeface="Oswald"/>
                <a:sym typeface="Oswald"/>
              </a:defRPr>
            </a:lvl9pPr>
          </a:lstStyle>
          <a:p>
            <a:endParaRPr/>
          </a:p>
        </p:txBody>
      </p:sp>
      <p:sp>
        <p:nvSpPr>
          <p:cNvPr id="165" name="Google Shape;165;p18"/>
          <p:cNvSpPr txBox="1">
            <a:spLocks noGrp="1"/>
          </p:cNvSpPr>
          <p:nvPr>
            <p:ph type="subTitle" idx="1"/>
          </p:nvPr>
        </p:nvSpPr>
        <p:spPr>
          <a:xfrm>
            <a:off x="661762" y="2514025"/>
            <a:ext cx="2225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00" b="1">
                <a:solidFill>
                  <a:srgbClr val="F6B26B"/>
                </a:solidFill>
              </a:defRPr>
            </a:lvl1pPr>
            <a:lvl2pPr lvl="1" algn="ctr" rtl="0">
              <a:spcBef>
                <a:spcPts val="1600"/>
              </a:spcBef>
              <a:spcAft>
                <a:spcPts val="0"/>
              </a:spcAft>
              <a:buNone/>
              <a:defRPr sz="2100" b="1">
                <a:solidFill>
                  <a:srgbClr val="F6B26B"/>
                </a:solidFill>
              </a:defRPr>
            </a:lvl2pPr>
            <a:lvl3pPr lvl="2" algn="ctr" rtl="0">
              <a:spcBef>
                <a:spcPts val="1600"/>
              </a:spcBef>
              <a:spcAft>
                <a:spcPts val="0"/>
              </a:spcAft>
              <a:buNone/>
              <a:defRPr sz="2100" b="1">
                <a:solidFill>
                  <a:srgbClr val="F6B26B"/>
                </a:solidFill>
              </a:defRPr>
            </a:lvl3pPr>
            <a:lvl4pPr lvl="3" algn="ctr" rtl="0">
              <a:spcBef>
                <a:spcPts val="1600"/>
              </a:spcBef>
              <a:spcAft>
                <a:spcPts val="0"/>
              </a:spcAft>
              <a:buNone/>
              <a:defRPr sz="2100" b="1">
                <a:solidFill>
                  <a:srgbClr val="F6B26B"/>
                </a:solidFill>
              </a:defRPr>
            </a:lvl4pPr>
            <a:lvl5pPr lvl="4" algn="ctr" rtl="0">
              <a:spcBef>
                <a:spcPts val="1600"/>
              </a:spcBef>
              <a:spcAft>
                <a:spcPts val="0"/>
              </a:spcAft>
              <a:buNone/>
              <a:defRPr sz="2100" b="1">
                <a:solidFill>
                  <a:srgbClr val="F6B26B"/>
                </a:solidFill>
              </a:defRPr>
            </a:lvl5pPr>
            <a:lvl6pPr lvl="5" algn="ctr" rtl="0">
              <a:spcBef>
                <a:spcPts val="1600"/>
              </a:spcBef>
              <a:spcAft>
                <a:spcPts val="0"/>
              </a:spcAft>
              <a:buNone/>
              <a:defRPr sz="2100" b="1">
                <a:solidFill>
                  <a:srgbClr val="F6B26B"/>
                </a:solidFill>
              </a:defRPr>
            </a:lvl6pPr>
            <a:lvl7pPr lvl="6" algn="ctr" rtl="0">
              <a:spcBef>
                <a:spcPts val="1600"/>
              </a:spcBef>
              <a:spcAft>
                <a:spcPts val="0"/>
              </a:spcAft>
              <a:buNone/>
              <a:defRPr sz="2100" b="1">
                <a:solidFill>
                  <a:srgbClr val="F6B26B"/>
                </a:solidFill>
              </a:defRPr>
            </a:lvl7pPr>
            <a:lvl8pPr lvl="7" algn="ctr" rtl="0">
              <a:spcBef>
                <a:spcPts val="1600"/>
              </a:spcBef>
              <a:spcAft>
                <a:spcPts val="0"/>
              </a:spcAft>
              <a:buNone/>
              <a:defRPr sz="2100" b="1">
                <a:solidFill>
                  <a:srgbClr val="F6B26B"/>
                </a:solidFill>
              </a:defRPr>
            </a:lvl8pPr>
            <a:lvl9pPr lvl="8" algn="ctr" rtl="0">
              <a:spcBef>
                <a:spcPts val="1600"/>
              </a:spcBef>
              <a:spcAft>
                <a:spcPts val="1600"/>
              </a:spcAft>
              <a:buNone/>
              <a:defRPr sz="2100" b="1">
                <a:solidFill>
                  <a:srgbClr val="F6B26B"/>
                </a:solidFill>
              </a:defRPr>
            </a:lvl9pPr>
          </a:lstStyle>
          <a:p>
            <a:endParaRPr/>
          </a:p>
        </p:txBody>
      </p:sp>
      <p:sp>
        <p:nvSpPr>
          <p:cNvPr id="166" name="Google Shape;166;p18"/>
          <p:cNvSpPr txBox="1">
            <a:spLocks noGrp="1"/>
          </p:cNvSpPr>
          <p:nvPr>
            <p:ph type="subTitle" idx="2"/>
          </p:nvPr>
        </p:nvSpPr>
        <p:spPr>
          <a:xfrm>
            <a:off x="608550" y="2870725"/>
            <a:ext cx="2366100" cy="713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Lato"/>
                <a:ea typeface="Lato"/>
                <a:cs typeface="Lato"/>
                <a:sym typeface="Lato"/>
              </a:defRPr>
            </a:lvl1pPr>
            <a:lvl2pPr lvl="1" algn="ctr" rtl="0">
              <a:spcBef>
                <a:spcPts val="0"/>
              </a:spcBef>
              <a:spcAft>
                <a:spcPts val="0"/>
              </a:spcAft>
              <a:buNone/>
              <a:defRPr>
                <a:latin typeface="Lato"/>
                <a:ea typeface="Lato"/>
                <a:cs typeface="Lato"/>
                <a:sym typeface="Lato"/>
              </a:defRPr>
            </a:lvl2pPr>
            <a:lvl3pPr lvl="2" algn="ctr" rtl="0">
              <a:spcBef>
                <a:spcPts val="0"/>
              </a:spcBef>
              <a:spcAft>
                <a:spcPts val="0"/>
              </a:spcAft>
              <a:buNone/>
              <a:defRPr>
                <a:latin typeface="Lato"/>
                <a:ea typeface="Lato"/>
                <a:cs typeface="Lato"/>
                <a:sym typeface="Lato"/>
              </a:defRPr>
            </a:lvl3pPr>
            <a:lvl4pPr lvl="3" algn="ctr" rtl="0">
              <a:spcBef>
                <a:spcPts val="0"/>
              </a:spcBef>
              <a:spcAft>
                <a:spcPts val="0"/>
              </a:spcAft>
              <a:buNone/>
              <a:defRPr>
                <a:latin typeface="Lato"/>
                <a:ea typeface="Lato"/>
                <a:cs typeface="Lato"/>
                <a:sym typeface="Lato"/>
              </a:defRPr>
            </a:lvl4pPr>
            <a:lvl5pPr lvl="4" algn="ctr" rtl="0">
              <a:spcBef>
                <a:spcPts val="0"/>
              </a:spcBef>
              <a:spcAft>
                <a:spcPts val="0"/>
              </a:spcAft>
              <a:buNone/>
              <a:defRPr>
                <a:latin typeface="Lato"/>
                <a:ea typeface="Lato"/>
                <a:cs typeface="Lato"/>
                <a:sym typeface="Lato"/>
              </a:defRPr>
            </a:lvl5pPr>
            <a:lvl6pPr lvl="5" algn="ctr" rtl="0">
              <a:spcBef>
                <a:spcPts val="0"/>
              </a:spcBef>
              <a:spcAft>
                <a:spcPts val="0"/>
              </a:spcAft>
              <a:buNone/>
              <a:defRPr>
                <a:latin typeface="Lato"/>
                <a:ea typeface="Lato"/>
                <a:cs typeface="Lato"/>
                <a:sym typeface="Lato"/>
              </a:defRPr>
            </a:lvl6pPr>
            <a:lvl7pPr lvl="6" algn="ctr" rtl="0">
              <a:spcBef>
                <a:spcPts val="0"/>
              </a:spcBef>
              <a:spcAft>
                <a:spcPts val="0"/>
              </a:spcAft>
              <a:buNone/>
              <a:defRPr>
                <a:latin typeface="Lato"/>
                <a:ea typeface="Lato"/>
                <a:cs typeface="Lato"/>
                <a:sym typeface="Lato"/>
              </a:defRPr>
            </a:lvl7pPr>
            <a:lvl8pPr lvl="7" algn="ctr" rtl="0">
              <a:spcBef>
                <a:spcPts val="0"/>
              </a:spcBef>
              <a:spcAft>
                <a:spcPts val="0"/>
              </a:spcAft>
              <a:buNone/>
              <a:defRPr>
                <a:latin typeface="Lato"/>
                <a:ea typeface="Lato"/>
                <a:cs typeface="Lato"/>
                <a:sym typeface="Lato"/>
              </a:defRPr>
            </a:lvl8pPr>
            <a:lvl9pPr lvl="8" algn="ctr" rtl="0">
              <a:spcBef>
                <a:spcPts val="0"/>
              </a:spcBef>
              <a:spcAft>
                <a:spcPts val="0"/>
              </a:spcAft>
              <a:buNone/>
              <a:defRPr>
                <a:latin typeface="Lato"/>
                <a:ea typeface="Lato"/>
                <a:cs typeface="Lato"/>
                <a:sym typeface="Lato"/>
              </a:defRPr>
            </a:lvl9pPr>
          </a:lstStyle>
          <a:p>
            <a:endParaRPr/>
          </a:p>
        </p:txBody>
      </p:sp>
      <p:sp>
        <p:nvSpPr>
          <p:cNvPr id="167" name="Google Shape;167;p18"/>
          <p:cNvSpPr txBox="1">
            <a:spLocks noGrp="1"/>
          </p:cNvSpPr>
          <p:nvPr>
            <p:ph type="subTitle" idx="3"/>
          </p:nvPr>
        </p:nvSpPr>
        <p:spPr>
          <a:xfrm>
            <a:off x="3442039" y="2514025"/>
            <a:ext cx="2225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00" b="1">
                <a:solidFill>
                  <a:srgbClr val="F6B26B"/>
                </a:solidFill>
              </a:defRPr>
            </a:lvl1pPr>
            <a:lvl2pPr lvl="1" algn="ctr" rtl="0">
              <a:spcBef>
                <a:spcPts val="1600"/>
              </a:spcBef>
              <a:spcAft>
                <a:spcPts val="0"/>
              </a:spcAft>
              <a:buNone/>
              <a:defRPr sz="2100" b="1">
                <a:solidFill>
                  <a:srgbClr val="F6B26B"/>
                </a:solidFill>
              </a:defRPr>
            </a:lvl2pPr>
            <a:lvl3pPr lvl="2" algn="ctr" rtl="0">
              <a:spcBef>
                <a:spcPts val="1600"/>
              </a:spcBef>
              <a:spcAft>
                <a:spcPts val="0"/>
              </a:spcAft>
              <a:buNone/>
              <a:defRPr sz="2100" b="1">
                <a:solidFill>
                  <a:srgbClr val="F6B26B"/>
                </a:solidFill>
              </a:defRPr>
            </a:lvl3pPr>
            <a:lvl4pPr lvl="3" algn="ctr" rtl="0">
              <a:spcBef>
                <a:spcPts val="1600"/>
              </a:spcBef>
              <a:spcAft>
                <a:spcPts val="0"/>
              </a:spcAft>
              <a:buNone/>
              <a:defRPr sz="2100" b="1">
                <a:solidFill>
                  <a:srgbClr val="F6B26B"/>
                </a:solidFill>
              </a:defRPr>
            </a:lvl4pPr>
            <a:lvl5pPr lvl="4" algn="ctr" rtl="0">
              <a:spcBef>
                <a:spcPts val="1600"/>
              </a:spcBef>
              <a:spcAft>
                <a:spcPts val="0"/>
              </a:spcAft>
              <a:buNone/>
              <a:defRPr sz="2100" b="1">
                <a:solidFill>
                  <a:srgbClr val="F6B26B"/>
                </a:solidFill>
              </a:defRPr>
            </a:lvl5pPr>
            <a:lvl6pPr lvl="5" algn="ctr" rtl="0">
              <a:spcBef>
                <a:spcPts val="1600"/>
              </a:spcBef>
              <a:spcAft>
                <a:spcPts val="0"/>
              </a:spcAft>
              <a:buNone/>
              <a:defRPr sz="2100" b="1">
                <a:solidFill>
                  <a:srgbClr val="F6B26B"/>
                </a:solidFill>
              </a:defRPr>
            </a:lvl6pPr>
            <a:lvl7pPr lvl="6" algn="ctr" rtl="0">
              <a:spcBef>
                <a:spcPts val="1600"/>
              </a:spcBef>
              <a:spcAft>
                <a:spcPts val="0"/>
              </a:spcAft>
              <a:buNone/>
              <a:defRPr sz="2100" b="1">
                <a:solidFill>
                  <a:srgbClr val="F6B26B"/>
                </a:solidFill>
              </a:defRPr>
            </a:lvl7pPr>
            <a:lvl8pPr lvl="7" algn="ctr" rtl="0">
              <a:spcBef>
                <a:spcPts val="1600"/>
              </a:spcBef>
              <a:spcAft>
                <a:spcPts val="0"/>
              </a:spcAft>
              <a:buNone/>
              <a:defRPr sz="2100" b="1">
                <a:solidFill>
                  <a:srgbClr val="F6B26B"/>
                </a:solidFill>
              </a:defRPr>
            </a:lvl8pPr>
            <a:lvl9pPr lvl="8" algn="ctr" rtl="0">
              <a:spcBef>
                <a:spcPts val="1600"/>
              </a:spcBef>
              <a:spcAft>
                <a:spcPts val="1600"/>
              </a:spcAft>
              <a:buNone/>
              <a:defRPr sz="2100" b="1">
                <a:solidFill>
                  <a:srgbClr val="F6B26B"/>
                </a:solidFill>
              </a:defRPr>
            </a:lvl9pPr>
          </a:lstStyle>
          <a:p>
            <a:endParaRPr/>
          </a:p>
        </p:txBody>
      </p:sp>
      <p:sp>
        <p:nvSpPr>
          <p:cNvPr id="168" name="Google Shape;168;p18"/>
          <p:cNvSpPr txBox="1">
            <a:spLocks noGrp="1"/>
          </p:cNvSpPr>
          <p:nvPr>
            <p:ph type="subTitle" idx="4"/>
          </p:nvPr>
        </p:nvSpPr>
        <p:spPr>
          <a:xfrm>
            <a:off x="3388950" y="2870725"/>
            <a:ext cx="2366100" cy="713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Lato"/>
                <a:ea typeface="Lato"/>
                <a:cs typeface="Lato"/>
                <a:sym typeface="Lato"/>
              </a:defRPr>
            </a:lvl1pPr>
            <a:lvl2pPr lvl="1" algn="ctr" rtl="0">
              <a:spcBef>
                <a:spcPts val="0"/>
              </a:spcBef>
              <a:spcAft>
                <a:spcPts val="0"/>
              </a:spcAft>
              <a:buNone/>
              <a:defRPr>
                <a:latin typeface="Lato"/>
                <a:ea typeface="Lato"/>
                <a:cs typeface="Lato"/>
                <a:sym typeface="Lato"/>
              </a:defRPr>
            </a:lvl2pPr>
            <a:lvl3pPr lvl="2" algn="ctr" rtl="0">
              <a:spcBef>
                <a:spcPts val="0"/>
              </a:spcBef>
              <a:spcAft>
                <a:spcPts val="0"/>
              </a:spcAft>
              <a:buNone/>
              <a:defRPr>
                <a:latin typeface="Lato"/>
                <a:ea typeface="Lato"/>
                <a:cs typeface="Lato"/>
                <a:sym typeface="Lato"/>
              </a:defRPr>
            </a:lvl3pPr>
            <a:lvl4pPr lvl="3" algn="ctr" rtl="0">
              <a:spcBef>
                <a:spcPts val="0"/>
              </a:spcBef>
              <a:spcAft>
                <a:spcPts val="0"/>
              </a:spcAft>
              <a:buNone/>
              <a:defRPr>
                <a:latin typeface="Lato"/>
                <a:ea typeface="Lato"/>
                <a:cs typeface="Lato"/>
                <a:sym typeface="Lato"/>
              </a:defRPr>
            </a:lvl4pPr>
            <a:lvl5pPr lvl="4" algn="ctr" rtl="0">
              <a:spcBef>
                <a:spcPts val="0"/>
              </a:spcBef>
              <a:spcAft>
                <a:spcPts val="0"/>
              </a:spcAft>
              <a:buNone/>
              <a:defRPr>
                <a:latin typeface="Lato"/>
                <a:ea typeface="Lato"/>
                <a:cs typeface="Lato"/>
                <a:sym typeface="Lato"/>
              </a:defRPr>
            </a:lvl5pPr>
            <a:lvl6pPr lvl="5" algn="ctr" rtl="0">
              <a:spcBef>
                <a:spcPts val="0"/>
              </a:spcBef>
              <a:spcAft>
                <a:spcPts val="0"/>
              </a:spcAft>
              <a:buNone/>
              <a:defRPr>
                <a:latin typeface="Lato"/>
                <a:ea typeface="Lato"/>
                <a:cs typeface="Lato"/>
                <a:sym typeface="Lato"/>
              </a:defRPr>
            </a:lvl6pPr>
            <a:lvl7pPr lvl="6" algn="ctr" rtl="0">
              <a:spcBef>
                <a:spcPts val="0"/>
              </a:spcBef>
              <a:spcAft>
                <a:spcPts val="0"/>
              </a:spcAft>
              <a:buNone/>
              <a:defRPr>
                <a:latin typeface="Lato"/>
                <a:ea typeface="Lato"/>
                <a:cs typeface="Lato"/>
                <a:sym typeface="Lato"/>
              </a:defRPr>
            </a:lvl7pPr>
            <a:lvl8pPr lvl="7" algn="ctr" rtl="0">
              <a:spcBef>
                <a:spcPts val="0"/>
              </a:spcBef>
              <a:spcAft>
                <a:spcPts val="0"/>
              </a:spcAft>
              <a:buNone/>
              <a:defRPr>
                <a:latin typeface="Lato"/>
                <a:ea typeface="Lato"/>
                <a:cs typeface="Lato"/>
                <a:sym typeface="Lato"/>
              </a:defRPr>
            </a:lvl8pPr>
            <a:lvl9pPr lvl="8" algn="ctr" rtl="0">
              <a:spcBef>
                <a:spcPts val="0"/>
              </a:spcBef>
              <a:spcAft>
                <a:spcPts val="0"/>
              </a:spcAft>
              <a:buNone/>
              <a:defRPr>
                <a:latin typeface="Lato"/>
                <a:ea typeface="Lato"/>
                <a:cs typeface="Lato"/>
                <a:sym typeface="Lato"/>
              </a:defRPr>
            </a:lvl9pPr>
          </a:lstStyle>
          <a:p>
            <a:endParaRPr/>
          </a:p>
        </p:txBody>
      </p:sp>
      <p:sp>
        <p:nvSpPr>
          <p:cNvPr id="169" name="Google Shape;169;p18"/>
          <p:cNvSpPr txBox="1">
            <a:spLocks noGrp="1"/>
          </p:cNvSpPr>
          <p:nvPr>
            <p:ph type="subTitle" idx="5"/>
          </p:nvPr>
        </p:nvSpPr>
        <p:spPr>
          <a:xfrm>
            <a:off x="6222550" y="2514025"/>
            <a:ext cx="2225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00" b="1">
                <a:solidFill>
                  <a:srgbClr val="F6B26B"/>
                </a:solidFill>
              </a:defRPr>
            </a:lvl1pPr>
            <a:lvl2pPr lvl="1" algn="ctr" rtl="0">
              <a:spcBef>
                <a:spcPts val="1600"/>
              </a:spcBef>
              <a:spcAft>
                <a:spcPts val="0"/>
              </a:spcAft>
              <a:buNone/>
              <a:defRPr sz="2100" b="1">
                <a:solidFill>
                  <a:srgbClr val="F6B26B"/>
                </a:solidFill>
              </a:defRPr>
            </a:lvl2pPr>
            <a:lvl3pPr lvl="2" algn="ctr" rtl="0">
              <a:spcBef>
                <a:spcPts val="1600"/>
              </a:spcBef>
              <a:spcAft>
                <a:spcPts val="0"/>
              </a:spcAft>
              <a:buNone/>
              <a:defRPr sz="2100" b="1">
                <a:solidFill>
                  <a:srgbClr val="F6B26B"/>
                </a:solidFill>
              </a:defRPr>
            </a:lvl3pPr>
            <a:lvl4pPr lvl="3" algn="ctr" rtl="0">
              <a:spcBef>
                <a:spcPts val="1600"/>
              </a:spcBef>
              <a:spcAft>
                <a:spcPts val="0"/>
              </a:spcAft>
              <a:buNone/>
              <a:defRPr sz="2100" b="1">
                <a:solidFill>
                  <a:srgbClr val="F6B26B"/>
                </a:solidFill>
              </a:defRPr>
            </a:lvl4pPr>
            <a:lvl5pPr lvl="4" algn="ctr" rtl="0">
              <a:spcBef>
                <a:spcPts val="1600"/>
              </a:spcBef>
              <a:spcAft>
                <a:spcPts val="0"/>
              </a:spcAft>
              <a:buNone/>
              <a:defRPr sz="2100" b="1">
                <a:solidFill>
                  <a:srgbClr val="F6B26B"/>
                </a:solidFill>
              </a:defRPr>
            </a:lvl5pPr>
            <a:lvl6pPr lvl="5" algn="ctr" rtl="0">
              <a:spcBef>
                <a:spcPts val="1600"/>
              </a:spcBef>
              <a:spcAft>
                <a:spcPts val="0"/>
              </a:spcAft>
              <a:buNone/>
              <a:defRPr sz="2100" b="1">
                <a:solidFill>
                  <a:srgbClr val="F6B26B"/>
                </a:solidFill>
              </a:defRPr>
            </a:lvl6pPr>
            <a:lvl7pPr lvl="6" algn="ctr" rtl="0">
              <a:spcBef>
                <a:spcPts val="1600"/>
              </a:spcBef>
              <a:spcAft>
                <a:spcPts val="0"/>
              </a:spcAft>
              <a:buNone/>
              <a:defRPr sz="2100" b="1">
                <a:solidFill>
                  <a:srgbClr val="F6B26B"/>
                </a:solidFill>
              </a:defRPr>
            </a:lvl7pPr>
            <a:lvl8pPr lvl="7" algn="ctr" rtl="0">
              <a:spcBef>
                <a:spcPts val="1600"/>
              </a:spcBef>
              <a:spcAft>
                <a:spcPts val="0"/>
              </a:spcAft>
              <a:buNone/>
              <a:defRPr sz="2100" b="1">
                <a:solidFill>
                  <a:srgbClr val="F6B26B"/>
                </a:solidFill>
              </a:defRPr>
            </a:lvl8pPr>
            <a:lvl9pPr lvl="8" algn="ctr" rtl="0">
              <a:spcBef>
                <a:spcPts val="1600"/>
              </a:spcBef>
              <a:spcAft>
                <a:spcPts val="1600"/>
              </a:spcAft>
              <a:buNone/>
              <a:defRPr sz="2100" b="1">
                <a:solidFill>
                  <a:srgbClr val="F6B26B"/>
                </a:solidFill>
              </a:defRPr>
            </a:lvl9pPr>
          </a:lstStyle>
          <a:p>
            <a:endParaRPr/>
          </a:p>
        </p:txBody>
      </p:sp>
      <p:sp>
        <p:nvSpPr>
          <p:cNvPr id="170" name="Google Shape;170;p18"/>
          <p:cNvSpPr txBox="1">
            <a:spLocks noGrp="1"/>
          </p:cNvSpPr>
          <p:nvPr>
            <p:ph type="subTitle" idx="6"/>
          </p:nvPr>
        </p:nvSpPr>
        <p:spPr>
          <a:xfrm>
            <a:off x="6169350" y="2870725"/>
            <a:ext cx="2366100" cy="713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Lato"/>
                <a:ea typeface="Lato"/>
                <a:cs typeface="Lato"/>
                <a:sym typeface="Lato"/>
              </a:defRPr>
            </a:lvl1pPr>
            <a:lvl2pPr lvl="1" algn="ctr" rtl="0">
              <a:spcBef>
                <a:spcPts val="0"/>
              </a:spcBef>
              <a:spcAft>
                <a:spcPts val="0"/>
              </a:spcAft>
              <a:buNone/>
              <a:defRPr>
                <a:latin typeface="Lato"/>
                <a:ea typeface="Lato"/>
                <a:cs typeface="Lato"/>
                <a:sym typeface="Lato"/>
              </a:defRPr>
            </a:lvl2pPr>
            <a:lvl3pPr lvl="2" algn="ctr" rtl="0">
              <a:spcBef>
                <a:spcPts val="0"/>
              </a:spcBef>
              <a:spcAft>
                <a:spcPts val="0"/>
              </a:spcAft>
              <a:buNone/>
              <a:defRPr>
                <a:latin typeface="Lato"/>
                <a:ea typeface="Lato"/>
                <a:cs typeface="Lato"/>
                <a:sym typeface="Lato"/>
              </a:defRPr>
            </a:lvl3pPr>
            <a:lvl4pPr lvl="3" algn="ctr" rtl="0">
              <a:spcBef>
                <a:spcPts val="0"/>
              </a:spcBef>
              <a:spcAft>
                <a:spcPts val="0"/>
              </a:spcAft>
              <a:buNone/>
              <a:defRPr>
                <a:latin typeface="Lato"/>
                <a:ea typeface="Lato"/>
                <a:cs typeface="Lato"/>
                <a:sym typeface="Lato"/>
              </a:defRPr>
            </a:lvl4pPr>
            <a:lvl5pPr lvl="4" algn="ctr" rtl="0">
              <a:spcBef>
                <a:spcPts val="0"/>
              </a:spcBef>
              <a:spcAft>
                <a:spcPts val="0"/>
              </a:spcAft>
              <a:buNone/>
              <a:defRPr>
                <a:latin typeface="Lato"/>
                <a:ea typeface="Lato"/>
                <a:cs typeface="Lato"/>
                <a:sym typeface="Lato"/>
              </a:defRPr>
            </a:lvl5pPr>
            <a:lvl6pPr lvl="5" algn="ctr" rtl="0">
              <a:spcBef>
                <a:spcPts val="0"/>
              </a:spcBef>
              <a:spcAft>
                <a:spcPts val="0"/>
              </a:spcAft>
              <a:buNone/>
              <a:defRPr>
                <a:latin typeface="Lato"/>
                <a:ea typeface="Lato"/>
                <a:cs typeface="Lato"/>
                <a:sym typeface="Lato"/>
              </a:defRPr>
            </a:lvl6pPr>
            <a:lvl7pPr lvl="6" algn="ctr" rtl="0">
              <a:spcBef>
                <a:spcPts val="0"/>
              </a:spcBef>
              <a:spcAft>
                <a:spcPts val="0"/>
              </a:spcAft>
              <a:buNone/>
              <a:defRPr>
                <a:latin typeface="Lato"/>
                <a:ea typeface="Lato"/>
                <a:cs typeface="Lato"/>
                <a:sym typeface="Lato"/>
              </a:defRPr>
            </a:lvl7pPr>
            <a:lvl8pPr lvl="7" algn="ctr" rtl="0">
              <a:spcBef>
                <a:spcPts val="0"/>
              </a:spcBef>
              <a:spcAft>
                <a:spcPts val="0"/>
              </a:spcAft>
              <a:buNone/>
              <a:defRPr>
                <a:latin typeface="Lato"/>
                <a:ea typeface="Lato"/>
                <a:cs typeface="Lato"/>
                <a:sym typeface="Lato"/>
              </a:defRPr>
            </a:lvl8pPr>
            <a:lvl9pPr lvl="8" algn="ctr" rtl="0">
              <a:spcBef>
                <a:spcPts val="0"/>
              </a:spcBef>
              <a:spcAft>
                <a:spcPts val="0"/>
              </a:spcAft>
              <a:buNone/>
              <a:defRPr>
                <a:latin typeface="Lato"/>
                <a:ea typeface="Lato"/>
                <a:cs typeface="Lato"/>
                <a:sym typeface="Lato"/>
              </a:defRPr>
            </a:lvl9pPr>
          </a:lstStyle>
          <a:p>
            <a:endParaRPr/>
          </a:p>
        </p:txBody>
      </p:sp>
      <p:sp>
        <p:nvSpPr>
          <p:cNvPr id="171" name="Google Shape;171;p18"/>
          <p:cNvSpPr/>
          <p:nvPr/>
        </p:nvSpPr>
        <p:spPr>
          <a:xfrm rot="-6784793" flipH="1">
            <a:off x="-519897" y="4385580"/>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rot="-6783187">
            <a:off x="515147" y="4339036"/>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rot="-8437101" flipH="1">
            <a:off x="-539379" y="4409219"/>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rot="-2700000" flipH="1">
            <a:off x="7798610" y="4291777"/>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rot="-4913565">
            <a:off x="8333982" y="4405328"/>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1000"/>
            <a:ext cx="7704000" cy="5523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20124D"/>
              </a:buClr>
              <a:buSzPts val="3500"/>
              <a:buFont typeface="Oswald Regular"/>
              <a:buNone/>
              <a:defRPr sz="3500">
                <a:solidFill>
                  <a:srgbClr val="20124D"/>
                </a:solidFill>
                <a:latin typeface="Oswald Regular"/>
                <a:ea typeface="Oswald Regular"/>
                <a:cs typeface="Oswald Regular"/>
                <a:sym typeface="Oswald Regula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20124D"/>
              </a:buClr>
              <a:buSzPts val="1400"/>
              <a:buFont typeface="Oswald"/>
              <a:buChar char="●"/>
              <a:defRPr>
                <a:solidFill>
                  <a:srgbClr val="20124D"/>
                </a:solidFill>
                <a:latin typeface="Oswald"/>
                <a:ea typeface="Oswald"/>
                <a:cs typeface="Oswald"/>
                <a:sym typeface="Oswald"/>
              </a:defRPr>
            </a:lvl1pPr>
            <a:lvl2pPr marL="914400" lvl="1"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2pPr>
            <a:lvl3pPr marL="1371600" lvl="2"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3pPr>
            <a:lvl4pPr marL="1828800" lvl="3"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4pPr>
            <a:lvl5pPr marL="2286000" lvl="4"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5pPr>
            <a:lvl6pPr marL="2743200" lvl="5"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6pPr>
            <a:lvl7pPr marL="3200400" lvl="6"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7pPr>
            <a:lvl8pPr marL="3657600" lvl="7" indent="-317500">
              <a:lnSpc>
                <a:spcPct val="100000"/>
              </a:lnSpc>
              <a:spcBef>
                <a:spcPts val="1600"/>
              </a:spcBef>
              <a:spcAft>
                <a:spcPts val="0"/>
              </a:spcAft>
              <a:buClr>
                <a:srgbClr val="20124D"/>
              </a:buClr>
              <a:buSzPts val="1400"/>
              <a:buFont typeface="Oswald"/>
              <a:buChar char="○"/>
              <a:defRPr>
                <a:solidFill>
                  <a:srgbClr val="20124D"/>
                </a:solidFill>
                <a:latin typeface="Oswald"/>
                <a:ea typeface="Oswald"/>
                <a:cs typeface="Oswald"/>
                <a:sym typeface="Oswald"/>
              </a:defRPr>
            </a:lvl8pPr>
            <a:lvl9pPr marL="4114800" lvl="8" indent="-317500">
              <a:lnSpc>
                <a:spcPct val="100000"/>
              </a:lnSpc>
              <a:spcBef>
                <a:spcPts val="1600"/>
              </a:spcBef>
              <a:spcAft>
                <a:spcPts val="1600"/>
              </a:spcAft>
              <a:buClr>
                <a:srgbClr val="20124D"/>
              </a:buClr>
              <a:buSzPts val="1400"/>
              <a:buFont typeface="Oswald"/>
              <a:buChar char="■"/>
              <a:defRPr>
                <a:solidFill>
                  <a:srgbClr val="20124D"/>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9" r:id="rId6"/>
    <p:sldLayoutId id="2147483661" r:id="rId7"/>
    <p:sldLayoutId id="2147483663" r:id="rId8"/>
    <p:sldLayoutId id="2147483664" r:id="rId9"/>
    <p:sldLayoutId id="2147483665" r:id="rId10"/>
    <p:sldLayoutId id="2147483666" r:id="rId11"/>
    <p:sldLayoutId id="2147483672" r:id="rId12"/>
    <p:sldLayoutId id="2147483673" r:id="rId13"/>
    <p:sldLayoutId id="2147483674"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4.gi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comments" Target="../comments/comment7.xml"/><Relationship Id="rId4" Type="http://schemas.openxmlformats.org/officeDocument/2006/relationships/image" Target="../media/image21.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comments" Target="../comments/comment8.xml"/><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comments" Target="../comments/commen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comments" Target="../comments/comment14.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FFFF"/>
        </a:solidFill>
        <a:effectLst/>
      </p:bgPr>
    </p:bg>
    <p:spTree>
      <p:nvGrpSpPr>
        <p:cNvPr id="1" name="Shape 295"/>
        <p:cNvGrpSpPr/>
        <p:nvPr/>
      </p:nvGrpSpPr>
      <p:grpSpPr>
        <a:xfrm>
          <a:off x="0" y="0"/>
          <a:ext cx="0" cy="0"/>
          <a:chOff x="0" y="0"/>
          <a:chExt cx="0" cy="0"/>
        </a:xfrm>
      </p:grpSpPr>
      <p:pic>
        <p:nvPicPr>
          <p:cNvPr id="5" name="Picture 4">
            <a:extLst>
              <a:ext uri="{FF2B5EF4-FFF2-40B4-BE49-F238E27FC236}">
                <a16:creationId xmlns:a16="http://schemas.microsoft.com/office/drawing/2014/main" id="{DE7F5375-CF4A-4558-A0C2-40263683369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3477390" y="0"/>
            <a:ext cx="5666610" cy="5143500"/>
          </a:xfrm>
          <a:prstGeom prst="rect">
            <a:avLst/>
          </a:prstGeom>
        </p:spPr>
      </p:pic>
      <p:sp>
        <p:nvSpPr>
          <p:cNvPr id="296" name="Google Shape;296;p33"/>
          <p:cNvSpPr txBox="1">
            <a:spLocks noGrp="1"/>
          </p:cNvSpPr>
          <p:nvPr>
            <p:ph type="ctrTitle"/>
          </p:nvPr>
        </p:nvSpPr>
        <p:spPr>
          <a:xfrm>
            <a:off x="226930" y="1413840"/>
            <a:ext cx="4178208" cy="23158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7000"/>
              <a:t>CHATBOT</a:t>
            </a:r>
            <a:br>
              <a:rPr lang="en-US" sz="6600"/>
            </a:br>
            <a:r>
              <a:rPr lang="en-US" sz="5000"/>
              <a:t>WITH AIML</a:t>
            </a:r>
            <a:endParaRPr sz="5000">
              <a:solidFill>
                <a:srgbClr val="20124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922;p52">
            <a:extLst>
              <a:ext uri="{FF2B5EF4-FFF2-40B4-BE49-F238E27FC236}">
                <a16:creationId xmlns:a16="http://schemas.microsoft.com/office/drawing/2014/main" id="{50CC76B4-B777-4A95-88F2-C6E8641CB58C}"/>
              </a:ext>
            </a:extLst>
          </p:cNvPr>
          <p:cNvSpPr txBox="1">
            <a:spLocks/>
          </p:cNvSpPr>
          <p:nvPr/>
        </p:nvSpPr>
        <p:spPr>
          <a:xfrm>
            <a:off x="2832744" y="0"/>
            <a:ext cx="3210309"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b="1">
                <a:latin typeface="Tahoma" panose="020B0604030504040204" pitchFamily="34" charset="0"/>
                <a:ea typeface="Tahoma" panose="020B0604030504040204" pitchFamily="34" charset="0"/>
                <a:cs typeface="Tahoma" panose="020B0604030504040204" pitchFamily="34" charset="0"/>
              </a:rPr>
              <a:t>pupnpaws.com</a:t>
            </a:r>
          </a:p>
        </p:txBody>
      </p:sp>
      <p:pic>
        <p:nvPicPr>
          <p:cNvPr id="3" name="Picture 2">
            <a:extLst>
              <a:ext uri="{FF2B5EF4-FFF2-40B4-BE49-F238E27FC236}">
                <a16:creationId xmlns:a16="http://schemas.microsoft.com/office/drawing/2014/main" id="{BBCE8B58-8FFC-4464-A216-85009AD2B5DD}"/>
              </a:ext>
            </a:extLst>
          </p:cNvPr>
          <p:cNvPicPr>
            <a:picLocks noChangeAspect="1"/>
          </p:cNvPicPr>
          <p:nvPr/>
        </p:nvPicPr>
        <p:blipFill>
          <a:blip r:embed="rId2"/>
          <a:stretch>
            <a:fillRect/>
          </a:stretch>
        </p:blipFill>
        <p:spPr>
          <a:xfrm>
            <a:off x="1725885" y="899793"/>
            <a:ext cx="2180263" cy="3577717"/>
          </a:xfrm>
          <a:prstGeom prst="rect">
            <a:avLst/>
          </a:prstGeom>
        </p:spPr>
      </p:pic>
      <p:pic>
        <p:nvPicPr>
          <p:cNvPr id="7" name="Picture 6">
            <a:extLst>
              <a:ext uri="{FF2B5EF4-FFF2-40B4-BE49-F238E27FC236}">
                <a16:creationId xmlns:a16="http://schemas.microsoft.com/office/drawing/2014/main" id="{F1199611-1602-4111-9F9D-0A2B2AD52969}"/>
              </a:ext>
            </a:extLst>
          </p:cNvPr>
          <p:cNvPicPr>
            <a:picLocks noChangeAspect="1"/>
          </p:cNvPicPr>
          <p:nvPr/>
        </p:nvPicPr>
        <p:blipFill>
          <a:blip r:embed="rId3"/>
          <a:stretch>
            <a:fillRect/>
          </a:stretch>
        </p:blipFill>
        <p:spPr>
          <a:xfrm>
            <a:off x="5009792" y="899792"/>
            <a:ext cx="2344045" cy="3577717"/>
          </a:xfrm>
          <a:prstGeom prst="rect">
            <a:avLst/>
          </a:prstGeom>
        </p:spPr>
      </p:pic>
    </p:spTree>
    <p:extLst>
      <p:ext uri="{BB962C8B-B14F-4D97-AF65-F5344CB8AC3E}">
        <p14:creationId xmlns:p14="http://schemas.microsoft.com/office/powerpoint/2010/main" val="506765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2;p52">
            <a:extLst>
              <a:ext uri="{FF2B5EF4-FFF2-40B4-BE49-F238E27FC236}">
                <a16:creationId xmlns:a16="http://schemas.microsoft.com/office/drawing/2014/main" id="{FA3D1F98-BF13-4E6A-BDF2-3C3EB62B9BF5}"/>
              </a:ext>
            </a:extLst>
          </p:cNvPr>
          <p:cNvSpPr txBox="1">
            <a:spLocks/>
          </p:cNvSpPr>
          <p:nvPr/>
        </p:nvSpPr>
        <p:spPr>
          <a:xfrm>
            <a:off x="1390919" y="64394"/>
            <a:ext cx="6684135"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i="0">
                <a:effectLst/>
                <a:latin typeface="Tahoma" panose="020B0604030504040204" pitchFamily="34" charset="0"/>
                <a:ea typeface="Tahoma" panose="020B0604030504040204" pitchFamily="34" charset="0"/>
                <a:cs typeface="Tahoma" panose="020B0604030504040204" pitchFamily="34" charset="0"/>
              </a:rPr>
              <a:t>Facebook Messenger Chatbot</a:t>
            </a:r>
          </a:p>
        </p:txBody>
      </p:sp>
      <p:pic>
        <p:nvPicPr>
          <p:cNvPr id="7" name="Picture 6">
            <a:extLst>
              <a:ext uri="{FF2B5EF4-FFF2-40B4-BE49-F238E27FC236}">
                <a16:creationId xmlns:a16="http://schemas.microsoft.com/office/drawing/2014/main" id="{8D19295E-5161-4C31-BA32-06169F896BBF}"/>
              </a:ext>
            </a:extLst>
          </p:cNvPr>
          <p:cNvPicPr>
            <a:picLocks noChangeAspect="1"/>
          </p:cNvPicPr>
          <p:nvPr/>
        </p:nvPicPr>
        <p:blipFill>
          <a:blip r:embed="rId2"/>
          <a:stretch>
            <a:fillRect/>
          </a:stretch>
        </p:blipFill>
        <p:spPr>
          <a:xfrm>
            <a:off x="1667814" y="998112"/>
            <a:ext cx="5950039" cy="3741313"/>
          </a:xfrm>
          <a:prstGeom prst="rect">
            <a:avLst/>
          </a:prstGeom>
        </p:spPr>
      </p:pic>
    </p:spTree>
    <p:extLst>
      <p:ext uri="{BB962C8B-B14F-4D97-AF65-F5344CB8AC3E}">
        <p14:creationId xmlns:p14="http://schemas.microsoft.com/office/powerpoint/2010/main" val="3190759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2;p52">
            <a:extLst>
              <a:ext uri="{FF2B5EF4-FFF2-40B4-BE49-F238E27FC236}">
                <a16:creationId xmlns:a16="http://schemas.microsoft.com/office/drawing/2014/main" id="{FA3D1F98-BF13-4E6A-BDF2-3C3EB62B9BF5}"/>
              </a:ext>
            </a:extLst>
          </p:cNvPr>
          <p:cNvSpPr txBox="1">
            <a:spLocks/>
          </p:cNvSpPr>
          <p:nvPr/>
        </p:nvSpPr>
        <p:spPr>
          <a:xfrm>
            <a:off x="1384479" y="70834"/>
            <a:ext cx="6684135"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i="0">
                <a:effectLst/>
                <a:latin typeface="Tahoma" panose="020B0604030504040204" pitchFamily="34" charset="0"/>
                <a:ea typeface="Tahoma" panose="020B0604030504040204" pitchFamily="34" charset="0"/>
                <a:cs typeface="Tahoma" panose="020B0604030504040204" pitchFamily="34" charset="0"/>
              </a:rPr>
              <a:t>Facebook Messenger Chatbot</a:t>
            </a:r>
          </a:p>
        </p:txBody>
      </p:sp>
      <p:pic>
        <p:nvPicPr>
          <p:cNvPr id="5" name="Picture 4">
            <a:extLst>
              <a:ext uri="{FF2B5EF4-FFF2-40B4-BE49-F238E27FC236}">
                <a16:creationId xmlns:a16="http://schemas.microsoft.com/office/drawing/2014/main" id="{84C984C8-A513-4646-B69B-77692332797A}"/>
              </a:ext>
            </a:extLst>
          </p:cNvPr>
          <p:cNvPicPr>
            <a:picLocks noChangeAspect="1"/>
          </p:cNvPicPr>
          <p:nvPr/>
        </p:nvPicPr>
        <p:blipFill>
          <a:blip r:embed="rId2"/>
          <a:stretch>
            <a:fillRect/>
          </a:stretch>
        </p:blipFill>
        <p:spPr>
          <a:xfrm>
            <a:off x="3522371" y="1094704"/>
            <a:ext cx="2215167" cy="3334722"/>
          </a:xfrm>
          <a:prstGeom prst="rect">
            <a:avLst/>
          </a:prstGeom>
        </p:spPr>
      </p:pic>
    </p:spTree>
    <p:extLst>
      <p:ext uri="{BB962C8B-B14F-4D97-AF65-F5344CB8AC3E}">
        <p14:creationId xmlns:p14="http://schemas.microsoft.com/office/powerpoint/2010/main" val="2122353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517;p36">
            <a:extLst>
              <a:ext uri="{FF2B5EF4-FFF2-40B4-BE49-F238E27FC236}">
                <a16:creationId xmlns:a16="http://schemas.microsoft.com/office/drawing/2014/main" id="{37E0B16B-30CB-46AC-B198-05E3D20974CC}"/>
              </a:ext>
            </a:extLst>
          </p:cNvPr>
          <p:cNvSpPr txBox="1">
            <a:spLocks noGrp="1"/>
          </p:cNvSpPr>
          <p:nvPr>
            <p:ph type="title"/>
          </p:nvPr>
        </p:nvSpPr>
        <p:spPr>
          <a:xfrm>
            <a:off x="3282971" y="98885"/>
            <a:ext cx="28929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ahoma" panose="020B0604030504040204" pitchFamily="34" charset="0"/>
                <a:ea typeface="Tahoma" panose="020B0604030504040204" pitchFamily="34" charset="0"/>
                <a:cs typeface="Tahoma" panose="020B0604030504040204" pitchFamily="34" charset="0"/>
              </a:rPr>
              <a:t>AI Chatbot</a:t>
            </a:r>
          </a:p>
          <a:p>
            <a:pPr marL="0" lvl="0" indent="0" algn="l" rtl="0">
              <a:spcBef>
                <a:spcPts val="0"/>
              </a:spcBef>
              <a:spcAft>
                <a:spcPts val="0"/>
              </a:spcAft>
              <a:buNone/>
            </a:pP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4" name="Google Shape;1574;p61">
            <a:extLst>
              <a:ext uri="{FF2B5EF4-FFF2-40B4-BE49-F238E27FC236}">
                <a16:creationId xmlns:a16="http://schemas.microsoft.com/office/drawing/2014/main" id="{FAD77B6C-A8F9-4183-B8D2-3B76F995192E}"/>
              </a:ext>
            </a:extLst>
          </p:cNvPr>
          <p:cNvSpPr txBox="1">
            <a:spLocks/>
          </p:cNvSpPr>
          <p:nvPr/>
        </p:nvSpPr>
        <p:spPr>
          <a:xfrm>
            <a:off x="0" y="1302062"/>
            <a:ext cx="5212787" cy="3365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indent="-304800" algn="l">
              <a:lnSpc>
                <a:spcPct val="150000"/>
              </a:lnSpc>
              <a:buSzPts val="1200"/>
              <a:buFont typeface="Lato"/>
              <a:buChar char="●"/>
            </a:pPr>
            <a:r>
              <a:rPr lang="vi-VN" sz="1800" b="0">
                <a:solidFill>
                  <a:srgbClr val="1F1F1F"/>
                </a:solidFill>
                <a:latin typeface="Tahoma" panose="020B0604030504040204" pitchFamily="34" charset="0"/>
                <a:ea typeface="Tahoma" panose="020B0604030504040204" pitchFamily="34" charset="0"/>
                <a:cs typeface="Tahoma" panose="020B0604030504040204" pitchFamily="34" charset="0"/>
              </a:rPr>
              <a:t>C</a:t>
            </a:r>
            <a:r>
              <a:rPr lang="vi-VN" sz="1800" b="0" i="0">
                <a:solidFill>
                  <a:srgbClr val="1F1F1F"/>
                </a:solidFill>
                <a:effectLst/>
                <a:latin typeface="Tahoma" panose="020B0604030504040204" pitchFamily="34" charset="0"/>
                <a:ea typeface="Tahoma" panose="020B0604030504040204" pitchFamily="34" charset="0"/>
                <a:cs typeface="Tahoma" panose="020B0604030504040204" pitchFamily="34" charset="0"/>
              </a:rPr>
              <a:t>hatbot cho phép người dùng tự nhập các câu hỏi bất kì mà người dùng quan tâm</a:t>
            </a:r>
            <a:endParaRPr lang="en-US" sz="1800" b="0" i="0">
              <a:solidFill>
                <a:srgbClr val="1F1F1F"/>
              </a:solidFill>
              <a:effectLst/>
              <a:latin typeface="Tahoma" panose="020B0604030504040204" pitchFamily="34" charset="0"/>
              <a:ea typeface="Tahoma" panose="020B0604030504040204" pitchFamily="34" charset="0"/>
              <a:cs typeface="Tahoma" panose="020B0604030504040204" pitchFamily="34" charset="0"/>
            </a:endParaRPr>
          </a:p>
          <a:p>
            <a:pPr indent="-304800" algn="l">
              <a:lnSpc>
                <a:spcPct val="150000"/>
              </a:lnSpc>
              <a:buSzPts val="1200"/>
              <a:buFont typeface="Lato"/>
              <a:buChar char="●"/>
            </a:pPr>
            <a:r>
              <a:rPr lang="en-US" sz="1800" i="0">
                <a:solidFill>
                  <a:srgbClr val="1F1F1F"/>
                </a:solidFill>
                <a:effectLst/>
                <a:latin typeface="Tahoma" panose="020B0604030504040204" pitchFamily="34" charset="0"/>
                <a:ea typeface="Tahoma" panose="020B0604030504040204" pitchFamily="34" charset="0"/>
                <a:cs typeface="Tahoma" panose="020B0604030504040204" pitchFamily="34" charset="0"/>
              </a:rPr>
              <a:t>C</a:t>
            </a:r>
            <a:r>
              <a:rPr lang="vi-VN" sz="1800" b="0" i="0">
                <a:solidFill>
                  <a:srgbClr val="1F1F1F"/>
                </a:solidFill>
                <a:effectLst/>
                <a:latin typeface="Tahoma" panose="020B0604030504040204" pitchFamily="34" charset="0"/>
                <a:ea typeface="Tahoma" panose="020B0604030504040204" pitchFamily="34" charset="0"/>
                <a:cs typeface="Tahoma" panose="020B0604030504040204" pitchFamily="34" charset="0"/>
              </a:rPr>
              <a:t>ó thể nhận diện và hiểu được mục đích câu nói của người dùng dựa trên các dữ liệu đã được đào tạo từ trước</a:t>
            </a:r>
            <a:r>
              <a:rPr lang="en-US" sz="1800">
                <a:solidFill>
                  <a:srgbClr val="1F1F1F"/>
                </a:solidFill>
                <a:latin typeface="Tahoma" panose="020B0604030504040204" pitchFamily="34" charset="0"/>
                <a:ea typeface="Tahoma" panose="020B0604030504040204" pitchFamily="34" charset="0"/>
                <a:cs typeface="Tahoma" panose="020B0604030504040204" pitchFamily="34" charset="0"/>
              </a:rPr>
              <a:t>, </a:t>
            </a:r>
            <a:r>
              <a:rPr lang="en-US" sz="1800" b="0" i="0">
                <a:solidFill>
                  <a:srgbClr val="1F1F1F"/>
                </a:solidFill>
                <a:effectLst/>
                <a:latin typeface="Tahoma" panose="020B0604030504040204" pitchFamily="34" charset="0"/>
                <a:ea typeface="Tahoma" panose="020B0604030504040204" pitchFamily="34" charset="0"/>
                <a:cs typeface="Tahoma" panose="020B0604030504040204" pitchFamily="34" charset="0"/>
              </a:rPr>
              <a:t>s</a:t>
            </a:r>
            <a:r>
              <a:rPr lang="vi-VN" sz="1800" b="0" i="0">
                <a:solidFill>
                  <a:srgbClr val="1F1F1F"/>
                </a:solidFill>
                <a:effectLst/>
                <a:latin typeface="Tahoma" panose="020B0604030504040204" pitchFamily="34" charset="0"/>
                <a:ea typeface="Tahoma" panose="020B0604030504040204" pitchFamily="34" charset="0"/>
                <a:cs typeface="Tahoma" panose="020B0604030504040204" pitchFamily="34" charset="0"/>
              </a:rPr>
              <a:t>au đó chatbot sẽ đưa ra phản hồi</a:t>
            </a:r>
            <a:r>
              <a:rPr lang="en-US" sz="1800" i="0">
                <a:solidFill>
                  <a:srgbClr val="1F1F1F"/>
                </a:solidFill>
                <a:effectLst/>
                <a:latin typeface="Tahoma" panose="020B0604030504040204" pitchFamily="34" charset="0"/>
                <a:ea typeface="Tahoma" panose="020B0604030504040204" pitchFamily="34" charset="0"/>
                <a:cs typeface="Tahoma" panose="020B0604030504040204" pitchFamily="34" charset="0"/>
              </a:rPr>
              <a:t> </a:t>
            </a:r>
            <a:r>
              <a:rPr lang="vi-VN" sz="1800" b="0" i="0">
                <a:solidFill>
                  <a:srgbClr val="1F1F1F"/>
                </a:solidFill>
                <a:effectLst/>
                <a:latin typeface="Tahoma" panose="020B0604030504040204" pitchFamily="34" charset="0"/>
                <a:ea typeface="Tahoma" panose="020B0604030504040204" pitchFamily="34" charset="0"/>
                <a:cs typeface="Tahoma" panose="020B0604030504040204" pitchFamily="34" charset="0"/>
              </a:rPr>
              <a:t>tương ứng đến người dùng</a:t>
            </a:r>
            <a:endParaRPr lang="en-US" sz="1800" b="0" i="0">
              <a:solidFill>
                <a:srgbClr val="1F1F1F"/>
              </a:solidFill>
              <a:effectLst/>
              <a:latin typeface="Tahoma" panose="020B0604030504040204" pitchFamily="34" charset="0"/>
              <a:ea typeface="Tahoma" panose="020B0604030504040204" pitchFamily="34" charset="0"/>
              <a:cs typeface="Tahoma" panose="020B0604030504040204" pitchFamily="34" charset="0"/>
            </a:endParaRPr>
          </a:p>
          <a:p>
            <a:pPr indent="-304800" algn="l">
              <a:buSzPts val="1200"/>
              <a:buFont typeface="Lato"/>
              <a:buChar char="●"/>
            </a:pPr>
            <a:endParaRPr lang="en-US" sz="1800" b="0" i="0">
              <a:solidFill>
                <a:srgbClr val="1F1F1F"/>
              </a:solidFill>
              <a:effectLst/>
              <a:latin typeface="Tahoma" panose="020B0604030504040204" pitchFamily="34" charset="0"/>
              <a:ea typeface="Tahoma" panose="020B0604030504040204" pitchFamily="34" charset="0"/>
              <a:cs typeface="Tahoma" panose="020B0604030504040204" pitchFamily="34" charset="0"/>
            </a:endParaRPr>
          </a:p>
          <a:p>
            <a:pPr indent="-304800" algn="l">
              <a:buSzPts val="1200"/>
              <a:buFont typeface="Lato"/>
              <a:buChar char="●"/>
            </a:pPr>
            <a:endParaRPr lang="en-US" sz="180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52843E2A-498C-4360-99B0-CE5F6E49269C}"/>
              </a:ext>
            </a:extLst>
          </p:cNvPr>
          <p:cNvPicPr>
            <a:picLocks noChangeAspect="1"/>
          </p:cNvPicPr>
          <p:nvPr/>
        </p:nvPicPr>
        <p:blipFill>
          <a:blip r:embed="rId2"/>
          <a:stretch>
            <a:fillRect/>
          </a:stretch>
        </p:blipFill>
        <p:spPr>
          <a:xfrm>
            <a:off x="5486401" y="1112888"/>
            <a:ext cx="3457976" cy="3365056"/>
          </a:xfrm>
          <a:prstGeom prst="rect">
            <a:avLst/>
          </a:prstGeom>
        </p:spPr>
      </p:pic>
    </p:spTree>
    <p:extLst>
      <p:ext uri="{BB962C8B-B14F-4D97-AF65-F5344CB8AC3E}">
        <p14:creationId xmlns:p14="http://schemas.microsoft.com/office/powerpoint/2010/main" val="3964960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2;p52">
            <a:extLst>
              <a:ext uri="{FF2B5EF4-FFF2-40B4-BE49-F238E27FC236}">
                <a16:creationId xmlns:a16="http://schemas.microsoft.com/office/drawing/2014/main" id="{934A52E6-BFF2-4861-AD86-8C282AC18249}"/>
              </a:ext>
            </a:extLst>
          </p:cNvPr>
          <p:cNvSpPr txBox="1">
            <a:spLocks/>
          </p:cNvSpPr>
          <p:nvPr/>
        </p:nvSpPr>
        <p:spPr>
          <a:xfrm>
            <a:off x="3143714" y="47373"/>
            <a:ext cx="3210309"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b="1">
                <a:latin typeface="Tahoma" panose="020B0604030504040204" pitchFamily="34" charset="0"/>
                <a:ea typeface="Tahoma" panose="020B0604030504040204" pitchFamily="34" charset="0"/>
                <a:cs typeface="Tahoma" panose="020B0604030504040204" pitchFamily="34" charset="0"/>
              </a:rPr>
              <a:t>chat.kuki.ai</a:t>
            </a:r>
          </a:p>
        </p:txBody>
      </p:sp>
      <p:pic>
        <p:nvPicPr>
          <p:cNvPr id="9" name="Picture 8">
            <a:extLst>
              <a:ext uri="{FF2B5EF4-FFF2-40B4-BE49-F238E27FC236}">
                <a16:creationId xmlns:a16="http://schemas.microsoft.com/office/drawing/2014/main" id="{1EC5717E-527B-479B-991F-D5E6D0E1F934}"/>
              </a:ext>
            </a:extLst>
          </p:cNvPr>
          <p:cNvPicPr>
            <a:picLocks noChangeAspect="1"/>
          </p:cNvPicPr>
          <p:nvPr/>
        </p:nvPicPr>
        <p:blipFill>
          <a:blip r:embed="rId2"/>
          <a:stretch>
            <a:fillRect/>
          </a:stretch>
        </p:blipFill>
        <p:spPr>
          <a:xfrm>
            <a:off x="744619" y="761243"/>
            <a:ext cx="7802435" cy="4071417"/>
          </a:xfrm>
          <a:prstGeom prst="rect">
            <a:avLst/>
          </a:prstGeom>
        </p:spPr>
      </p:pic>
    </p:spTree>
    <p:extLst>
      <p:ext uri="{BB962C8B-B14F-4D97-AF65-F5344CB8AC3E}">
        <p14:creationId xmlns:p14="http://schemas.microsoft.com/office/powerpoint/2010/main" val="3837807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74AFE9-B6B3-4D3D-9C15-B28B767ABBEA}"/>
              </a:ext>
            </a:extLst>
          </p:cNvPr>
          <p:cNvPicPr>
            <a:picLocks noChangeAspect="1"/>
          </p:cNvPicPr>
          <p:nvPr/>
        </p:nvPicPr>
        <p:blipFill>
          <a:blip r:embed="rId2"/>
          <a:stretch>
            <a:fillRect/>
          </a:stretch>
        </p:blipFill>
        <p:spPr>
          <a:xfrm>
            <a:off x="981143" y="1041216"/>
            <a:ext cx="7475388" cy="3790046"/>
          </a:xfrm>
          <a:prstGeom prst="rect">
            <a:avLst/>
          </a:prstGeom>
        </p:spPr>
      </p:pic>
      <p:sp>
        <p:nvSpPr>
          <p:cNvPr id="4" name="Google Shape;922;p52">
            <a:extLst>
              <a:ext uri="{FF2B5EF4-FFF2-40B4-BE49-F238E27FC236}">
                <a16:creationId xmlns:a16="http://schemas.microsoft.com/office/drawing/2014/main" id="{3D262D97-A05A-4440-93AA-3598C5D7FA99}"/>
              </a:ext>
            </a:extLst>
          </p:cNvPr>
          <p:cNvSpPr txBox="1">
            <a:spLocks/>
          </p:cNvSpPr>
          <p:nvPr/>
        </p:nvSpPr>
        <p:spPr>
          <a:xfrm>
            <a:off x="1928965" y="217875"/>
            <a:ext cx="5893494"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b="1">
                <a:latin typeface="Tahoma" panose="020B0604030504040204" pitchFamily="34" charset="0"/>
                <a:ea typeface="Tahoma" panose="020B0604030504040204" pitchFamily="34" charset="0"/>
                <a:cs typeface="Tahoma" panose="020B0604030504040204" pitchFamily="34" charset="0"/>
              </a:rPr>
              <a:t>Chatbot Virtural Girl Simulator</a:t>
            </a:r>
          </a:p>
        </p:txBody>
      </p:sp>
    </p:spTree>
    <p:extLst>
      <p:ext uri="{BB962C8B-B14F-4D97-AF65-F5344CB8AC3E}">
        <p14:creationId xmlns:p14="http://schemas.microsoft.com/office/powerpoint/2010/main" val="3638348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607;p43">
            <a:extLst>
              <a:ext uri="{FF2B5EF4-FFF2-40B4-BE49-F238E27FC236}">
                <a16:creationId xmlns:a16="http://schemas.microsoft.com/office/drawing/2014/main" id="{C67D4B37-E65F-4870-B3A8-D4D5B19CB367}"/>
              </a:ext>
            </a:extLst>
          </p:cNvPr>
          <p:cNvSpPr/>
          <p:nvPr/>
        </p:nvSpPr>
        <p:spPr>
          <a:xfrm>
            <a:off x="4733737" y="415039"/>
            <a:ext cx="2301837" cy="600000"/>
          </a:xfrm>
          <a:prstGeom prst="roundRect">
            <a:avLst>
              <a:gd name="adj" fmla="val 28076"/>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rgbClr val="D9D2E9"/>
              </a:solidFill>
            </a:endParaRPr>
          </a:p>
        </p:txBody>
      </p:sp>
      <p:sp>
        <p:nvSpPr>
          <p:cNvPr id="20" name="Google Shape;602;p43">
            <a:extLst>
              <a:ext uri="{FF2B5EF4-FFF2-40B4-BE49-F238E27FC236}">
                <a16:creationId xmlns:a16="http://schemas.microsoft.com/office/drawing/2014/main" id="{8C3FF12F-9065-4662-B6B0-ECAC2EEA76A3}"/>
              </a:ext>
            </a:extLst>
          </p:cNvPr>
          <p:cNvSpPr/>
          <p:nvPr/>
        </p:nvSpPr>
        <p:spPr>
          <a:xfrm>
            <a:off x="1452559" y="403295"/>
            <a:ext cx="2580283" cy="600000"/>
          </a:xfrm>
          <a:prstGeom prst="roundRect">
            <a:avLst>
              <a:gd name="adj" fmla="val 28076"/>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2;p52">
            <a:extLst>
              <a:ext uri="{FF2B5EF4-FFF2-40B4-BE49-F238E27FC236}">
                <a16:creationId xmlns:a16="http://schemas.microsoft.com/office/drawing/2014/main" id="{468D833F-FF5F-485C-AD5A-02D402F60177}"/>
              </a:ext>
            </a:extLst>
          </p:cNvPr>
          <p:cNvSpPr txBox="1">
            <a:spLocks/>
          </p:cNvSpPr>
          <p:nvPr/>
        </p:nvSpPr>
        <p:spPr>
          <a:xfrm>
            <a:off x="1158114" y="404518"/>
            <a:ext cx="3210309"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200">
                <a:latin typeface="Tahoma" panose="020B0604030504040204" pitchFamily="34" charset="0"/>
                <a:ea typeface="Tahoma" panose="020B0604030504040204" pitchFamily="34" charset="0"/>
                <a:cs typeface="Tahoma" panose="020B0604030504040204" pitchFamily="34" charset="0"/>
              </a:rPr>
              <a:t>ClICK CHATBOT</a:t>
            </a:r>
          </a:p>
        </p:txBody>
      </p:sp>
      <p:sp>
        <p:nvSpPr>
          <p:cNvPr id="17" name="Google Shape;922;p52">
            <a:extLst>
              <a:ext uri="{FF2B5EF4-FFF2-40B4-BE49-F238E27FC236}">
                <a16:creationId xmlns:a16="http://schemas.microsoft.com/office/drawing/2014/main" id="{C9BCEE70-4A44-4656-A042-F18F1969AFCF}"/>
              </a:ext>
            </a:extLst>
          </p:cNvPr>
          <p:cNvSpPr txBox="1">
            <a:spLocks/>
          </p:cNvSpPr>
          <p:nvPr/>
        </p:nvSpPr>
        <p:spPr>
          <a:xfrm>
            <a:off x="4229539" y="427031"/>
            <a:ext cx="3210309"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200">
                <a:latin typeface="Tahoma" panose="020B0604030504040204" pitchFamily="34" charset="0"/>
                <a:ea typeface="Tahoma" panose="020B0604030504040204" pitchFamily="34" charset="0"/>
                <a:cs typeface="Tahoma" panose="020B0604030504040204" pitchFamily="34" charset="0"/>
              </a:rPr>
              <a:t>AI CHATBOT</a:t>
            </a:r>
          </a:p>
        </p:txBody>
      </p:sp>
      <p:sp>
        <p:nvSpPr>
          <p:cNvPr id="22" name="Google Shape;602;p43">
            <a:extLst>
              <a:ext uri="{FF2B5EF4-FFF2-40B4-BE49-F238E27FC236}">
                <a16:creationId xmlns:a16="http://schemas.microsoft.com/office/drawing/2014/main" id="{09C3AC15-19B0-4993-AF94-AE1C050D3B5F}"/>
              </a:ext>
            </a:extLst>
          </p:cNvPr>
          <p:cNvSpPr/>
          <p:nvPr/>
        </p:nvSpPr>
        <p:spPr>
          <a:xfrm>
            <a:off x="1030957" y="1307941"/>
            <a:ext cx="3001885" cy="466780"/>
          </a:xfrm>
          <a:prstGeom prst="roundRect">
            <a:avLst>
              <a:gd name="adj" fmla="val 28076"/>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a:t>Được cung cấp bởi các từ khóa</a:t>
            </a:r>
            <a:endParaRPr sz="1300"/>
          </a:p>
        </p:txBody>
      </p:sp>
      <p:sp>
        <p:nvSpPr>
          <p:cNvPr id="23" name="Google Shape;607;p43">
            <a:extLst>
              <a:ext uri="{FF2B5EF4-FFF2-40B4-BE49-F238E27FC236}">
                <a16:creationId xmlns:a16="http://schemas.microsoft.com/office/drawing/2014/main" id="{964B6542-E12A-4EA3-BCA3-B38B861DA58D}"/>
              </a:ext>
            </a:extLst>
          </p:cNvPr>
          <p:cNvSpPr/>
          <p:nvPr/>
        </p:nvSpPr>
        <p:spPr>
          <a:xfrm>
            <a:off x="4733737" y="1306456"/>
            <a:ext cx="4004672" cy="466344"/>
          </a:xfrm>
          <a:prstGeom prst="roundRect">
            <a:avLst>
              <a:gd name="adj" fmla="val 28076"/>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a:solidFill>
                  <a:schemeClr val="bg1"/>
                </a:solidFill>
              </a:rPr>
              <a:t>Được hỗ trợ bởi học sâu trong đó AI nhận dữ liệu và giải thích mong muốn của người dùng</a:t>
            </a:r>
            <a:endParaRPr sz="1300">
              <a:solidFill>
                <a:schemeClr val="bg1"/>
              </a:solidFill>
            </a:endParaRPr>
          </a:p>
        </p:txBody>
      </p:sp>
      <p:sp>
        <p:nvSpPr>
          <p:cNvPr id="24" name="Google Shape;602;p43">
            <a:extLst>
              <a:ext uri="{FF2B5EF4-FFF2-40B4-BE49-F238E27FC236}">
                <a16:creationId xmlns:a16="http://schemas.microsoft.com/office/drawing/2014/main" id="{50E8B540-4FAA-4A1F-BD7B-624114107D73}"/>
              </a:ext>
            </a:extLst>
          </p:cNvPr>
          <p:cNvSpPr/>
          <p:nvPr/>
        </p:nvSpPr>
        <p:spPr>
          <a:xfrm>
            <a:off x="312671" y="2042225"/>
            <a:ext cx="3805910" cy="466780"/>
          </a:xfrm>
          <a:prstGeom prst="roundRect">
            <a:avLst>
              <a:gd name="adj" fmla="val 28076"/>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t>K</a:t>
            </a:r>
            <a:r>
              <a:rPr lang="vi-VN" sz="1300"/>
              <a:t>hông có khả năng học hỏi từ các tương tác</a:t>
            </a:r>
          </a:p>
          <a:p>
            <a:pPr marL="0" lvl="0" indent="0" algn="ctr" rtl="0">
              <a:spcBef>
                <a:spcPts val="0"/>
              </a:spcBef>
              <a:spcAft>
                <a:spcPts val="0"/>
              </a:spcAft>
              <a:buNone/>
            </a:pPr>
            <a:r>
              <a:rPr lang="vi-VN" sz="1300"/>
              <a:t>có thể dự đoán cao và dựa trên quy tắc</a:t>
            </a:r>
            <a:endParaRPr sz="1300"/>
          </a:p>
        </p:txBody>
      </p:sp>
      <p:sp>
        <p:nvSpPr>
          <p:cNvPr id="25" name="Google Shape;607;p43">
            <a:extLst>
              <a:ext uri="{FF2B5EF4-FFF2-40B4-BE49-F238E27FC236}">
                <a16:creationId xmlns:a16="http://schemas.microsoft.com/office/drawing/2014/main" id="{29FD4942-66F4-489F-ADCA-5ECADF3FB30F}"/>
              </a:ext>
            </a:extLst>
          </p:cNvPr>
          <p:cNvSpPr/>
          <p:nvPr/>
        </p:nvSpPr>
        <p:spPr>
          <a:xfrm>
            <a:off x="4723695" y="2053748"/>
            <a:ext cx="4004672" cy="466344"/>
          </a:xfrm>
          <a:prstGeom prst="roundRect">
            <a:avLst>
              <a:gd name="adj" fmla="val 28076"/>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a:solidFill>
                  <a:schemeClr val="bg1"/>
                </a:solidFill>
              </a:rPr>
              <a:t>Là công cụ xử lý ngôn ngữ tự nhiên (NLP) học hỏi từ mọi tương tác để ngày càng hoàn thiện</a:t>
            </a:r>
            <a:endParaRPr sz="1300">
              <a:solidFill>
                <a:schemeClr val="bg1"/>
              </a:solidFill>
            </a:endParaRPr>
          </a:p>
        </p:txBody>
      </p:sp>
      <p:sp>
        <p:nvSpPr>
          <p:cNvPr id="26" name="Google Shape;602;p43">
            <a:extLst>
              <a:ext uri="{FF2B5EF4-FFF2-40B4-BE49-F238E27FC236}">
                <a16:creationId xmlns:a16="http://schemas.microsoft.com/office/drawing/2014/main" id="{0F22CF2F-4D12-48D4-BDB1-E278795B35CB}"/>
              </a:ext>
            </a:extLst>
          </p:cNvPr>
          <p:cNvSpPr/>
          <p:nvPr/>
        </p:nvSpPr>
        <p:spPr>
          <a:xfrm>
            <a:off x="335448" y="2817423"/>
            <a:ext cx="3805910" cy="469714"/>
          </a:xfrm>
          <a:prstGeom prst="roundRect">
            <a:avLst>
              <a:gd name="adj" fmla="val 28076"/>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t>Không có ngữ nghĩa</a:t>
            </a:r>
            <a:endParaRPr sz="1300"/>
          </a:p>
        </p:txBody>
      </p:sp>
      <p:sp>
        <p:nvSpPr>
          <p:cNvPr id="27" name="Google Shape;607;p43">
            <a:extLst>
              <a:ext uri="{FF2B5EF4-FFF2-40B4-BE49-F238E27FC236}">
                <a16:creationId xmlns:a16="http://schemas.microsoft.com/office/drawing/2014/main" id="{C7F0E93C-D350-4F4B-9F61-17A3E3D6FF96}"/>
              </a:ext>
            </a:extLst>
          </p:cNvPr>
          <p:cNvSpPr/>
          <p:nvPr/>
        </p:nvSpPr>
        <p:spPr>
          <a:xfrm>
            <a:off x="4723695" y="2866996"/>
            <a:ext cx="4319757" cy="466344"/>
          </a:xfrm>
          <a:prstGeom prst="roundRect">
            <a:avLst>
              <a:gd name="adj" fmla="val 28076"/>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a:solidFill>
                  <a:schemeClr val="bg1"/>
                </a:solidFill>
              </a:rPr>
              <a:t>NLP có thể hiểu ý nghĩa thực sự của yêu cầu của người dùng thông qua phân tích ngữ nghĩa của cụm từ</a:t>
            </a:r>
            <a:endParaRPr sz="1300">
              <a:solidFill>
                <a:schemeClr val="bg1"/>
              </a:solidFill>
            </a:endParaRPr>
          </a:p>
        </p:txBody>
      </p:sp>
      <p:sp>
        <p:nvSpPr>
          <p:cNvPr id="28" name="Google Shape;602;p43">
            <a:extLst>
              <a:ext uri="{FF2B5EF4-FFF2-40B4-BE49-F238E27FC236}">
                <a16:creationId xmlns:a16="http://schemas.microsoft.com/office/drawing/2014/main" id="{79EEC69A-B8EA-4170-8378-8F778A754F65}"/>
              </a:ext>
            </a:extLst>
          </p:cNvPr>
          <p:cNvSpPr/>
          <p:nvPr/>
        </p:nvSpPr>
        <p:spPr>
          <a:xfrm>
            <a:off x="328010" y="3563774"/>
            <a:ext cx="3805910" cy="469714"/>
          </a:xfrm>
          <a:prstGeom prst="roundRect">
            <a:avLst>
              <a:gd name="adj" fmla="val 28076"/>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a:t>Khó mở rộng quy mô nhưng hoạt động tốt </a:t>
            </a:r>
            <a:endParaRPr lang="en-US" sz="1300"/>
          </a:p>
          <a:p>
            <a:pPr marL="0" lvl="0" indent="0" algn="ctr" rtl="0">
              <a:spcBef>
                <a:spcPts val="0"/>
              </a:spcBef>
              <a:spcAft>
                <a:spcPts val="0"/>
              </a:spcAft>
              <a:buNone/>
            </a:pPr>
            <a:r>
              <a:rPr lang="vi-VN" sz="1300"/>
              <a:t>nếu bạn có phạm vi rất nhỏ</a:t>
            </a:r>
            <a:endParaRPr sz="1300"/>
          </a:p>
        </p:txBody>
      </p:sp>
      <p:sp>
        <p:nvSpPr>
          <p:cNvPr id="29" name="Google Shape;607;p43">
            <a:extLst>
              <a:ext uri="{FF2B5EF4-FFF2-40B4-BE49-F238E27FC236}">
                <a16:creationId xmlns:a16="http://schemas.microsoft.com/office/drawing/2014/main" id="{C5F04FF3-286E-4715-B637-98880785084A}"/>
              </a:ext>
            </a:extLst>
          </p:cNvPr>
          <p:cNvSpPr/>
          <p:nvPr/>
        </p:nvSpPr>
        <p:spPr>
          <a:xfrm>
            <a:off x="4733737" y="3589754"/>
            <a:ext cx="4319757" cy="466344"/>
          </a:xfrm>
          <a:prstGeom prst="roundRect">
            <a:avLst>
              <a:gd name="adj" fmla="val 28076"/>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a:solidFill>
                  <a:schemeClr val="bg1"/>
                </a:solidFill>
              </a:rPr>
              <a:t>Có thể dễ dàng mở rộng quy mô và học hỏi từ sự tương tác nhưng cần nỗ lực nhiều hơn để thiết lập</a:t>
            </a:r>
            <a:endParaRPr sz="1300">
              <a:solidFill>
                <a:schemeClr val="bg1"/>
              </a:solidFill>
            </a:endParaRPr>
          </a:p>
        </p:txBody>
      </p:sp>
      <p:sp>
        <p:nvSpPr>
          <p:cNvPr id="30" name="Google Shape;602;p43">
            <a:extLst>
              <a:ext uri="{FF2B5EF4-FFF2-40B4-BE49-F238E27FC236}">
                <a16:creationId xmlns:a16="http://schemas.microsoft.com/office/drawing/2014/main" id="{A6B76A87-1BC0-440A-BC20-21E489287200}"/>
              </a:ext>
            </a:extLst>
          </p:cNvPr>
          <p:cNvSpPr/>
          <p:nvPr/>
        </p:nvSpPr>
        <p:spPr>
          <a:xfrm>
            <a:off x="300212" y="4300992"/>
            <a:ext cx="3805910" cy="469714"/>
          </a:xfrm>
          <a:prstGeom prst="roundRect">
            <a:avLst>
              <a:gd name="adj" fmla="val 28076"/>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a:t>Khó tối ưu hóa hiệu suất</a:t>
            </a:r>
            <a:endParaRPr sz="1300"/>
          </a:p>
        </p:txBody>
      </p:sp>
      <p:sp>
        <p:nvSpPr>
          <p:cNvPr id="31" name="Google Shape;607;p43">
            <a:extLst>
              <a:ext uri="{FF2B5EF4-FFF2-40B4-BE49-F238E27FC236}">
                <a16:creationId xmlns:a16="http://schemas.microsoft.com/office/drawing/2014/main" id="{D5927E37-2EEB-4848-92D3-CBBD95A02643}"/>
              </a:ext>
            </a:extLst>
          </p:cNvPr>
          <p:cNvSpPr/>
          <p:nvPr/>
        </p:nvSpPr>
        <p:spPr>
          <a:xfrm>
            <a:off x="4733737" y="4312512"/>
            <a:ext cx="4319757" cy="466344"/>
          </a:xfrm>
          <a:prstGeom prst="roundRect">
            <a:avLst>
              <a:gd name="adj" fmla="val 28076"/>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a:solidFill>
                  <a:schemeClr val="bg1"/>
                </a:solidFill>
              </a:rPr>
              <a:t>Hiệu suất được tối ưu hóa thông qua học tập củng cố cho phép bot học và tối ưu hóa hành vi của nó</a:t>
            </a:r>
            <a:endParaRPr sz="1300">
              <a:solidFill>
                <a:schemeClr val="bg1"/>
              </a:solidFill>
            </a:endParaRPr>
          </a:p>
        </p:txBody>
      </p:sp>
      <p:grpSp>
        <p:nvGrpSpPr>
          <p:cNvPr id="32" name="Google Shape;9845;p71">
            <a:extLst>
              <a:ext uri="{FF2B5EF4-FFF2-40B4-BE49-F238E27FC236}">
                <a16:creationId xmlns:a16="http://schemas.microsoft.com/office/drawing/2014/main" id="{D72D0A47-DD61-4C11-A759-3885E4CD90FC}"/>
              </a:ext>
            </a:extLst>
          </p:cNvPr>
          <p:cNvGrpSpPr/>
          <p:nvPr/>
        </p:nvGrpSpPr>
        <p:grpSpPr>
          <a:xfrm>
            <a:off x="4207800" y="1392251"/>
            <a:ext cx="352455" cy="340168"/>
            <a:chOff x="3857225" y="238125"/>
            <a:chExt cx="500575" cy="483125"/>
          </a:xfrm>
        </p:grpSpPr>
        <p:sp>
          <p:nvSpPr>
            <p:cNvPr id="33" name="Google Shape;9846;p71">
              <a:extLst>
                <a:ext uri="{FF2B5EF4-FFF2-40B4-BE49-F238E27FC236}">
                  <a16:creationId xmlns:a16="http://schemas.microsoft.com/office/drawing/2014/main" id="{47BB8AFA-B5F2-42EF-A3AD-EEBB3A103337}"/>
                </a:ext>
              </a:extLst>
            </p:cNvPr>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9847;p71">
              <a:extLst>
                <a:ext uri="{FF2B5EF4-FFF2-40B4-BE49-F238E27FC236}">
                  <a16:creationId xmlns:a16="http://schemas.microsoft.com/office/drawing/2014/main" id="{23CA5D57-C8BC-463C-A8A0-F1D214A170B2}"/>
                </a:ext>
              </a:extLst>
            </p:cNvPr>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9848;p71">
              <a:extLst>
                <a:ext uri="{FF2B5EF4-FFF2-40B4-BE49-F238E27FC236}">
                  <a16:creationId xmlns:a16="http://schemas.microsoft.com/office/drawing/2014/main" id="{E8E16AB9-242D-4731-9D5B-79FE40CEF13D}"/>
                </a:ext>
              </a:extLst>
            </p:cNvPr>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9849;p71">
              <a:extLst>
                <a:ext uri="{FF2B5EF4-FFF2-40B4-BE49-F238E27FC236}">
                  <a16:creationId xmlns:a16="http://schemas.microsoft.com/office/drawing/2014/main" id="{08A6FBF6-2C64-4792-A8AB-D2605C3F5823}"/>
                </a:ext>
              </a:extLst>
            </p:cNvPr>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9850;p71">
              <a:extLst>
                <a:ext uri="{FF2B5EF4-FFF2-40B4-BE49-F238E27FC236}">
                  <a16:creationId xmlns:a16="http://schemas.microsoft.com/office/drawing/2014/main" id="{6E2E38B4-CA23-4250-BA21-3B70B7E65B67}"/>
                </a:ext>
              </a:extLst>
            </p:cNvPr>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9851;p71">
              <a:extLst>
                <a:ext uri="{FF2B5EF4-FFF2-40B4-BE49-F238E27FC236}">
                  <a16:creationId xmlns:a16="http://schemas.microsoft.com/office/drawing/2014/main" id="{339E843C-CEA5-42BA-816F-1CDE724B0C1D}"/>
                </a:ext>
              </a:extLst>
            </p:cNvPr>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9852;p71">
              <a:extLst>
                <a:ext uri="{FF2B5EF4-FFF2-40B4-BE49-F238E27FC236}">
                  <a16:creationId xmlns:a16="http://schemas.microsoft.com/office/drawing/2014/main" id="{47921918-B54F-45A9-88A1-067CB1997042}"/>
                </a:ext>
              </a:extLst>
            </p:cNvPr>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 name="Google Shape;9956;p71">
            <a:extLst>
              <a:ext uri="{FF2B5EF4-FFF2-40B4-BE49-F238E27FC236}">
                <a16:creationId xmlns:a16="http://schemas.microsoft.com/office/drawing/2014/main" id="{39E4515A-6F31-4670-A65C-004233A17E54}"/>
              </a:ext>
            </a:extLst>
          </p:cNvPr>
          <p:cNvGrpSpPr/>
          <p:nvPr/>
        </p:nvGrpSpPr>
        <p:grpSpPr>
          <a:xfrm>
            <a:off x="4241263" y="2126434"/>
            <a:ext cx="340608" cy="340168"/>
            <a:chOff x="5053900" y="2021500"/>
            <a:chExt cx="483750" cy="483125"/>
          </a:xfrm>
        </p:grpSpPr>
        <p:sp>
          <p:nvSpPr>
            <p:cNvPr id="41" name="Google Shape;9957;p71">
              <a:extLst>
                <a:ext uri="{FF2B5EF4-FFF2-40B4-BE49-F238E27FC236}">
                  <a16:creationId xmlns:a16="http://schemas.microsoft.com/office/drawing/2014/main" id="{82D45AF6-4E3B-4BF9-B3B4-6B2B76819E85}"/>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9958;p71">
              <a:extLst>
                <a:ext uri="{FF2B5EF4-FFF2-40B4-BE49-F238E27FC236}">
                  <a16:creationId xmlns:a16="http://schemas.microsoft.com/office/drawing/2014/main" id="{C383A259-CF2A-4ED9-B226-29D9611125A9}"/>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9959;p71">
              <a:extLst>
                <a:ext uri="{FF2B5EF4-FFF2-40B4-BE49-F238E27FC236}">
                  <a16:creationId xmlns:a16="http://schemas.microsoft.com/office/drawing/2014/main" id="{10613C90-EAA7-44FA-9A83-0902F72972AE}"/>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9960;p71">
              <a:extLst>
                <a:ext uri="{FF2B5EF4-FFF2-40B4-BE49-F238E27FC236}">
                  <a16:creationId xmlns:a16="http://schemas.microsoft.com/office/drawing/2014/main" id="{47E6A20E-5AD9-49BB-B144-B81FE0FA3DB9}"/>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9961;p71">
              <a:extLst>
                <a:ext uri="{FF2B5EF4-FFF2-40B4-BE49-F238E27FC236}">
                  <a16:creationId xmlns:a16="http://schemas.microsoft.com/office/drawing/2014/main" id="{DA65798B-EC36-4EB6-8FF5-90934EB4F17D}"/>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9962;p71">
              <a:extLst>
                <a:ext uri="{FF2B5EF4-FFF2-40B4-BE49-F238E27FC236}">
                  <a16:creationId xmlns:a16="http://schemas.microsoft.com/office/drawing/2014/main" id="{7FB5A859-8EDE-45E1-B127-2F4F8887431B}"/>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9963;p71">
              <a:extLst>
                <a:ext uri="{FF2B5EF4-FFF2-40B4-BE49-F238E27FC236}">
                  <a16:creationId xmlns:a16="http://schemas.microsoft.com/office/drawing/2014/main" id="{5874B68D-C624-4BB7-99FA-78E54037D2CD}"/>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9964;p71">
              <a:extLst>
                <a:ext uri="{FF2B5EF4-FFF2-40B4-BE49-F238E27FC236}">
                  <a16:creationId xmlns:a16="http://schemas.microsoft.com/office/drawing/2014/main" id="{38AD6066-A822-48E6-B758-CBC600EDB637}"/>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 name="Google Shape;10164;p72">
            <a:extLst>
              <a:ext uri="{FF2B5EF4-FFF2-40B4-BE49-F238E27FC236}">
                <a16:creationId xmlns:a16="http://schemas.microsoft.com/office/drawing/2014/main" id="{402E00D2-739F-4EE7-8474-04AEA52BF204}"/>
              </a:ext>
            </a:extLst>
          </p:cNvPr>
          <p:cNvGrpSpPr/>
          <p:nvPr/>
        </p:nvGrpSpPr>
        <p:grpSpPr>
          <a:xfrm>
            <a:off x="4242406" y="2912268"/>
            <a:ext cx="380241" cy="371793"/>
            <a:chOff x="-42430625" y="1949750"/>
            <a:chExt cx="322950" cy="315775"/>
          </a:xfrm>
        </p:grpSpPr>
        <p:sp>
          <p:nvSpPr>
            <p:cNvPr id="50" name="Google Shape;10165;p72">
              <a:extLst>
                <a:ext uri="{FF2B5EF4-FFF2-40B4-BE49-F238E27FC236}">
                  <a16:creationId xmlns:a16="http://schemas.microsoft.com/office/drawing/2014/main" id="{FBA495E4-CBCD-4399-8451-1C688D6ED3AE}"/>
                </a:ext>
              </a:extLst>
            </p:cNvPr>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166;p72">
              <a:extLst>
                <a:ext uri="{FF2B5EF4-FFF2-40B4-BE49-F238E27FC236}">
                  <a16:creationId xmlns:a16="http://schemas.microsoft.com/office/drawing/2014/main" id="{97D9B8FC-F9C9-4F90-88F9-A78F67CFE878}"/>
                </a:ext>
              </a:extLst>
            </p:cNvPr>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167;p72">
              <a:extLst>
                <a:ext uri="{FF2B5EF4-FFF2-40B4-BE49-F238E27FC236}">
                  <a16:creationId xmlns:a16="http://schemas.microsoft.com/office/drawing/2014/main" id="{BC139DD3-5AA7-4096-9E79-E7B7014FBCF5}"/>
                </a:ext>
              </a:extLst>
            </p:cNvPr>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168;p72">
              <a:extLst>
                <a:ext uri="{FF2B5EF4-FFF2-40B4-BE49-F238E27FC236}">
                  <a16:creationId xmlns:a16="http://schemas.microsoft.com/office/drawing/2014/main" id="{788F4F28-0E51-47D8-BE1E-6E882C255B2C}"/>
                </a:ext>
              </a:extLst>
            </p:cNvPr>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0580;p73">
            <a:extLst>
              <a:ext uri="{FF2B5EF4-FFF2-40B4-BE49-F238E27FC236}">
                <a16:creationId xmlns:a16="http://schemas.microsoft.com/office/drawing/2014/main" id="{96192D68-90A5-4E42-B272-9B0B4521DA56}"/>
              </a:ext>
            </a:extLst>
          </p:cNvPr>
          <p:cNvGrpSpPr/>
          <p:nvPr/>
        </p:nvGrpSpPr>
        <p:grpSpPr>
          <a:xfrm>
            <a:off x="4234589" y="3613868"/>
            <a:ext cx="366269" cy="366732"/>
            <a:chOff x="-61784125" y="1931250"/>
            <a:chExt cx="316650" cy="317050"/>
          </a:xfrm>
        </p:grpSpPr>
        <p:sp>
          <p:nvSpPr>
            <p:cNvPr id="55" name="Google Shape;10581;p73">
              <a:extLst>
                <a:ext uri="{FF2B5EF4-FFF2-40B4-BE49-F238E27FC236}">
                  <a16:creationId xmlns:a16="http://schemas.microsoft.com/office/drawing/2014/main" id="{A15C8938-9811-4C93-9C9D-138A0CA92D65}"/>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582;p73">
              <a:extLst>
                <a:ext uri="{FF2B5EF4-FFF2-40B4-BE49-F238E27FC236}">
                  <a16:creationId xmlns:a16="http://schemas.microsoft.com/office/drawing/2014/main" id="{3953CE23-86E6-4ED0-B11F-F6FC303A0F22}"/>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583;p73">
              <a:extLst>
                <a:ext uri="{FF2B5EF4-FFF2-40B4-BE49-F238E27FC236}">
                  <a16:creationId xmlns:a16="http://schemas.microsoft.com/office/drawing/2014/main" id="{D01A7AA4-97C4-416C-BB92-ED2018E023EE}"/>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584;p73">
              <a:extLst>
                <a:ext uri="{FF2B5EF4-FFF2-40B4-BE49-F238E27FC236}">
                  <a16:creationId xmlns:a16="http://schemas.microsoft.com/office/drawing/2014/main" id="{FD654A6E-5E79-4451-BC13-0619240E79F3}"/>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0329;p72">
            <a:extLst>
              <a:ext uri="{FF2B5EF4-FFF2-40B4-BE49-F238E27FC236}">
                <a16:creationId xmlns:a16="http://schemas.microsoft.com/office/drawing/2014/main" id="{9D97975F-5C75-43C7-9EE9-BBA83D478454}"/>
              </a:ext>
            </a:extLst>
          </p:cNvPr>
          <p:cNvGrpSpPr/>
          <p:nvPr/>
        </p:nvGrpSpPr>
        <p:grpSpPr>
          <a:xfrm>
            <a:off x="4245350" y="4402719"/>
            <a:ext cx="355063" cy="351984"/>
            <a:chOff x="-22859750" y="2335900"/>
            <a:chExt cx="296950" cy="294375"/>
          </a:xfrm>
        </p:grpSpPr>
        <p:sp>
          <p:nvSpPr>
            <p:cNvPr id="60" name="Google Shape;10330;p72">
              <a:extLst>
                <a:ext uri="{FF2B5EF4-FFF2-40B4-BE49-F238E27FC236}">
                  <a16:creationId xmlns:a16="http://schemas.microsoft.com/office/drawing/2014/main" id="{373C51A0-CAFA-4A46-A377-1ADEDC14BE0A}"/>
                </a:ext>
              </a:extLst>
            </p:cNvPr>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331;p72">
              <a:extLst>
                <a:ext uri="{FF2B5EF4-FFF2-40B4-BE49-F238E27FC236}">
                  <a16:creationId xmlns:a16="http://schemas.microsoft.com/office/drawing/2014/main" id="{9EFA6155-9602-4929-8018-18517F6FA247}"/>
                </a:ext>
              </a:extLst>
            </p:cNvPr>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332;p72">
              <a:extLst>
                <a:ext uri="{FF2B5EF4-FFF2-40B4-BE49-F238E27FC236}">
                  <a16:creationId xmlns:a16="http://schemas.microsoft.com/office/drawing/2014/main" id="{68E2189B-9017-4BDE-B968-C8177EAD1F75}"/>
                </a:ext>
              </a:extLst>
            </p:cNvPr>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922;p52">
            <a:extLst>
              <a:ext uri="{FF2B5EF4-FFF2-40B4-BE49-F238E27FC236}">
                <a16:creationId xmlns:a16="http://schemas.microsoft.com/office/drawing/2014/main" id="{35B85E8D-5709-4228-9EFE-746D7D8C8C68}"/>
              </a:ext>
            </a:extLst>
          </p:cNvPr>
          <p:cNvSpPr txBox="1">
            <a:spLocks/>
          </p:cNvSpPr>
          <p:nvPr/>
        </p:nvSpPr>
        <p:spPr>
          <a:xfrm>
            <a:off x="3994050" y="407318"/>
            <a:ext cx="776486" cy="4664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200">
                <a:solidFill>
                  <a:srgbClr val="435D74"/>
                </a:solidFill>
                <a:latin typeface="Tahoma" panose="020B0604030504040204" pitchFamily="34" charset="0"/>
                <a:ea typeface="Tahoma" panose="020B0604030504040204" pitchFamily="34" charset="0"/>
                <a:cs typeface="Tahoma" panose="020B0604030504040204" pitchFamily="34" charset="0"/>
              </a:rPr>
              <a:t>VS</a:t>
            </a:r>
          </a:p>
        </p:txBody>
      </p:sp>
    </p:spTree>
    <p:extLst>
      <p:ext uri="{BB962C8B-B14F-4D97-AF65-F5344CB8AC3E}">
        <p14:creationId xmlns:p14="http://schemas.microsoft.com/office/powerpoint/2010/main" val="3845330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7" name="Picture 16">
            <a:extLst>
              <a:ext uri="{FF2B5EF4-FFF2-40B4-BE49-F238E27FC236}">
                <a16:creationId xmlns:a16="http://schemas.microsoft.com/office/drawing/2014/main" id="{45341357-7631-4135-A1EC-A6731378C56E}"/>
              </a:ext>
            </a:extLst>
          </p:cNvPr>
          <p:cNvPicPr>
            <a:picLocks noChangeAspect="1"/>
          </p:cNvPicPr>
          <p:nvPr/>
        </p:nvPicPr>
        <p:blipFill>
          <a:blip r:embed="rId3"/>
          <a:stretch>
            <a:fillRect/>
          </a:stretch>
        </p:blipFill>
        <p:spPr>
          <a:xfrm>
            <a:off x="4064462" y="0"/>
            <a:ext cx="5143500" cy="5143500"/>
          </a:xfrm>
          <a:prstGeom prst="rect">
            <a:avLst/>
          </a:prstGeom>
        </p:spPr>
      </p:pic>
      <p:sp>
        <p:nvSpPr>
          <p:cNvPr id="19" name="Google Shape;640;p44">
            <a:extLst>
              <a:ext uri="{FF2B5EF4-FFF2-40B4-BE49-F238E27FC236}">
                <a16:creationId xmlns:a16="http://schemas.microsoft.com/office/drawing/2014/main" id="{DE761781-E4B9-4A59-A855-6834D28ABB16}"/>
              </a:ext>
            </a:extLst>
          </p:cNvPr>
          <p:cNvSpPr txBox="1">
            <a:spLocks noGrp="1"/>
          </p:cNvSpPr>
          <p:nvPr>
            <p:ph type="title"/>
          </p:nvPr>
        </p:nvSpPr>
        <p:spPr>
          <a:xfrm>
            <a:off x="-175937" y="2150850"/>
            <a:ext cx="3594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err="1"/>
              <a:t>Sự</a:t>
            </a:r>
            <a:r>
              <a:rPr lang="en-US"/>
              <a:t> </a:t>
            </a:r>
            <a:r>
              <a:rPr lang="en-US" err="1"/>
              <a:t>phát</a:t>
            </a:r>
            <a:r>
              <a:rPr lang="en-US"/>
              <a:t> </a:t>
            </a:r>
            <a:r>
              <a:rPr lang="en-US" err="1"/>
              <a:t>triển</a:t>
            </a:r>
            <a:endParaRPr/>
          </a:p>
        </p:txBody>
      </p:sp>
      <p:sp>
        <p:nvSpPr>
          <p:cNvPr id="20" name="Google Shape;641;p44">
            <a:extLst>
              <a:ext uri="{FF2B5EF4-FFF2-40B4-BE49-F238E27FC236}">
                <a16:creationId xmlns:a16="http://schemas.microsoft.com/office/drawing/2014/main" id="{3EA775E9-0D90-47C0-857A-F6AA935D5867}"/>
              </a:ext>
            </a:extLst>
          </p:cNvPr>
          <p:cNvSpPr txBox="1">
            <a:spLocks noGrp="1"/>
          </p:cNvSpPr>
          <p:nvPr>
            <p:ph type="title" idx="2"/>
          </p:nvPr>
        </p:nvSpPr>
        <p:spPr>
          <a:xfrm>
            <a:off x="644895" y="1315729"/>
            <a:ext cx="1146000" cy="88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latin typeface="Tahoma" panose="020B0604030504040204" pitchFamily="34" charset="0"/>
                <a:ea typeface="Tahoma" panose="020B0604030504040204" pitchFamily="34" charset="0"/>
                <a:cs typeface="Tahoma" panose="020B0604030504040204" pitchFamily="34" charset="0"/>
              </a:rPr>
              <a:t>02</a:t>
            </a:r>
            <a:endParaRPr>
              <a:latin typeface="Tahoma" panose="020B0604030504040204" pitchFamily="34" charset="0"/>
              <a:ea typeface="Tahoma" panose="020B0604030504040204" pitchFamily="34" charset="0"/>
              <a:cs typeface="Tahoma" panose="020B0604030504040204" pitchFamily="34" charset="0"/>
            </a:endParaRPr>
          </a:p>
        </p:txBody>
      </p:sp>
      <p:sp>
        <p:nvSpPr>
          <p:cNvPr id="21" name="Google Shape;642;p44">
            <a:extLst>
              <a:ext uri="{FF2B5EF4-FFF2-40B4-BE49-F238E27FC236}">
                <a16:creationId xmlns:a16="http://schemas.microsoft.com/office/drawing/2014/main" id="{0480D6B7-E1F3-40AC-AF76-4DCFABD8BFDC}"/>
              </a:ext>
            </a:extLst>
          </p:cNvPr>
          <p:cNvSpPr txBox="1">
            <a:spLocks noGrp="1"/>
          </p:cNvSpPr>
          <p:nvPr>
            <p:ph type="title" idx="3"/>
          </p:nvPr>
        </p:nvSpPr>
        <p:spPr>
          <a:xfrm>
            <a:off x="869038" y="3123463"/>
            <a:ext cx="4372664" cy="374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Clr>
                <a:schemeClr val="dk1"/>
              </a:buClr>
              <a:buSzPts val="1100"/>
              <a:buFont typeface="Arial"/>
              <a:buNone/>
            </a:pPr>
            <a:r>
              <a:rPr lang="en-US"/>
              <a:t>Tại sao chúng ta nên quan tâm chatbot? </a:t>
            </a:r>
          </a:p>
        </p:txBody>
      </p:sp>
    </p:spTree>
    <p:extLst>
      <p:ext uri="{BB962C8B-B14F-4D97-AF65-F5344CB8AC3E}">
        <p14:creationId xmlns:p14="http://schemas.microsoft.com/office/powerpoint/2010/main" val="2206776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22;p52">
            <a:extLst>
              <a:ext uri="{FF2B5EF4-FFF2-40B4-BE49-F238E27FC236}">
                <a16:creationId xmlns:a16="http://schemas.microsoft.com/office/drawing/2014/main" id="{72DF78AF-E715-4C45-A982-84B39A3C4429}"/>
              </a:ext>
            </a:extLst>
          </p:cNvPr>
          <p:cNvSpPr txBox="1">
            <a:spLocks/>
          </p:cNvSpPr>
          <p:nvPr/>
        </p:nvSpPr>
        <p:spPr>
          <a:xfrm>
            <a:off x="891567" y="137067"/>
            <a:ext cx="7669369"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vi-VN" sz="3200" b="1" i="0">
                <a:solidFill>
                  <a:srgbClr val="111111"/>
                </a:solidFill>
                <a:effectLst/>
                <a:latin typeface="+mn-lt"/>
              </a:rPr>
              <a:t>Năm 1966: ELIZA – </a:t>
            </a:r>
            <a:r>
              <a:rPr lang="en-US" sz="3200" b="1" i="0">
                <a:solidFill>
                  <a:srgbClr val="111111"/>
                </a:solidFill>
                <a:effectLst/>
                <a:latin typeface="+mn-lt"/>
              </a:rPr>
              <a:t>chatbot đầu tiên</a:t>
            </a:r>
            <a:endParaRPr lang="vi-VN" sz="3200" b="0" i="0">
              <a:solidFill>
                <a:srgbClr val="111111"/>
              </a:solidFill>
              <a:effectLst/>
              <a:latin typeface="+mn-lt"/>
            </a:endParaRPr>
          </a:p>
        </p:txBody>
      </p:sp>
      <p:pic>
        <p:nvPicPr>
          <p:cNvPr id="4" name="Picture 3">
            <a:extLst>
              <a:ext uri="{FF2B5EF4-FFF2-40B4-BE49-F238E27FC236}">
                <a16:creationId xmlns:a16="http://schemas.microsoft.com/office/drawing/2014/main" id="{216F3FD8-22E0-4ECB-9BDA-E01B3C901C6A}"/>
              </a:ext>
            </a:extLst>
          </p:cNvPr>
          <p:cNvPicPr>
            <a:picLocks noChangeAspect="1"/>
          </p:cNvPicPr>
          <p:nvPr/>
        </p:nvPicPr>
        <p:blipFill>
          <a:blip r:embed="rId2"/>
          <a:stretch>
            <a:fillRect/>
          </a:stretch>
        </p:blipFill>
        <p:spPr>
          <a:xfrm>
            <a:off x="882425" y="1033529"/>
            <a:ext cx="3843827" cy="3448319"/>
          </a:xfrm>
          <a:prstGeom prst="rect">
            <a:avLst/>
          </a:prstGeom>
        </p:spPr>
      </p:pic>
      <p:sp>
        <p:nvSpPr>
          <p:cNvPr id="5" name="Google Shape;1574;p61">
            <a:extLst>
              <a:ext uri="{FF2B5EF4-FFF2-40B4-BE49-F238E27FC236}">
                <a16:creationId xmlns:a16="http://schemas.microsoft.com/office/drawing/2014/main" id="{4C90FD2B-71F1-4943-A125-FF668EF91BB4}"/>
              </a:ext>
            </a:extLst>
          </p:cNvPr>
          <p:cNvSpPr txBox="1">
            <a:spLocks/>
          </p:cNvSpPr>
          <p:nvPr/>
        </p:nvSpPr>
        <p:spPr>
          <a:xfrm>
            <a:off x="4778061" y="1197509"/>
            <a:ext cx="4204419" cy="3365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152400" indent="0" algn="l">
              <a:buSzPts val="1200"/>
            </a:pPr>
            <a:r>
              <a:rPr lang="en-US" sz="1800" b="0" i="0">
                <a:solidFill>
                  <a:srgbClr val="3E3E3E"/>
                </a:solidFill>
                <a:effectLst/>
                <a:latin typeface="+mn-lt"/>
              </a:rPr>
              <a:t>“ </a:t>
            </a:r>
            <a:r>
              <a:rPr lang="en-US" sz="1800" i="0">
                <a:solidFill>
                  <a:srgbClr val="3E3E3E"/>
                </a:solidFill>
                <a:effectLst/>
                <a:latin typeface="+mn-lt"/>
              </a:rPr>
              <a:t>N</a:t>
            </a:r>
            <a:r>
              <a:rPr lang="vi-VN" sz="1800" i="0">
                <a:solidFill>
                  <a:srgbClr val="3E3E3E"/>
                </a:solidFill>
                <a:effectLst/>
                <a:latin typeface="+mn-lt"/>
              </a:rPr>
              <a:t>ăm 196</a:t>
            </a:r>
            <a:r>
              <a:rPr lang="en-US" sz="1800" i="0">
                <a:solidFill>
                  <a:srgbClr val="3E3E3E"/>
                </a:solidFill>
                <a:effectLst/>
                <a:latin typeface="+mn-lt"/>
              </a:rPr>
              <a:t>6 chatbot </a:t>
            </a:r>
            <a:r>
              <a:rPr lang="vi-VN" sz="1800" i="0">
                <a:solidFill>
                  <a:srgbClr val="222222"/>
                </a:solidFill>
                <a:effectLst/>
                <a:latin typeface="+mn-lt"/>
              </a:rPr>
              <a:t>ELIZA là một trong những chương trình Chatbots đầu tiên trên thế giới</a:t>
            </a:r>
            <a:r>
              <a:rPr lang="vi-VN" sz="1800" i="0">
                <a:solidFill>
                  <a:srgbClr val="3E3E3E"/>
                </a:solidFill>
                <a:effectLst/>
                <a:latin typeface="+mn-lt"/>
              </a:rPr>
              <a:t>, </a:t>
            </a:r>
            <a:r>
              <a:rPr lang="vi-VN" sz="1800" b="0" i="0">
                <a:solidFill>
                  <a:srgbClr val="222222"/>
                </a:solidFill>
                <a:effectLst/>
                <a:latin typeface="+mn-lt"/>
              </a:rPr>
              <a:t>đã đạt được những thành tích đáng kể và được coi là thành tựu đỉnh cao về trí thông minh nhân tạo vào thời điểm đó. Bằng cách nhậ</a:t>
            </a:r>
            <a:r>
              <a:rPr lang="en-US" sz="1800" b="0" i="0">
                <a:solidFill>
                  <a:srgbClr val="222222"/>
                </a:solidFill>
                <a:effectLst/>
                <a:latin typeface="+mn-lt"/>
              </a:rPr>
              <a:t>p</a:t>
            </a:r>
            <a:r>
              <a:rPr lang="vi-VN" sz="1800" b="0" i="0">
                <a:solidFill>
                  <a:srgbClr val="222222"/>
                </a:solidFill>
                <a:effectLst/>
                <a:latin typeface="+mn-lt"/>
              </a:rPr>
              <a:t> ra các từ và cụm từ chính từ đầu vào (Input) của người dùng và đưa những câu trả lời tương ứng bằng cách sử dụng các </a:t>
            </a:r>
            <a:endParaRPr lang="en-US" sz="1800" b="0" i="0">
              <a:solidFill>
                <a:srgbClr val="222222"/>
              </a:solidFill>
              <a:effectLst/>
              <a:latin typeface="+mn-lt"/>
            </a:endParaRPr>
          </a:p>
          <a:p>
            <a:pPr marL="152400" indent="0" algn="l">
              <a:buSzPts val="1200"/>
            </a:pPr>
            <a:r>
              <a:rPr lang="vi-VN" sz="1800" b="0" i="0">
                <a:solidFill>
                  <a:srgbClr val="222222"/>
                </a:solidFill>
                <a:effectLst/>
                <a:latin typeface="+mn-lt"/>
              </a:rPr>
              <a:t>tập lệnh viết sẵn</a:t>
            </a:r>
            <a:r>
              <a:rPr lang="en-US" sz="1800" b="0" i="0">
                <a:solidFill>
                  <a:srgbClr val="222222"/>
                </a:solidFill>
                <a:effectLst/>
                <a:latin typeface="+mn-lt"/>
              </a:rPr>
              <a:t> ”</a:t>
            </a:r>
            <a:endParaRPr lang="en-US" sz="1800">
              <a:latin typeface="+mn-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31602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22;p52">
            <a:extLst>
              <a:ext uri="{FF2B5EF4-FFF2-40B4-BE49-F238E27FC236}">
                <a16:creationId xmlns:a16="http://schemas.microsoft.com/office/drawing/2014/main" id="{25E454AA-82C6-4311-BC72-8CF29EB7FC89}"/>
              </a:ext>
            </a:extLst>
          </p:cNvPr>
          <p:cNvSpPr txBox="1">
            <a:spLocks/>
          </p:cNvSpPr>
          <p:nvPr/>
        </p:nvSpPr>
        <p:spPr>
          <a:xfrm>
            <a:off x="759854" y="66234"/>
            <a:ext cx="8322677"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2800" b="1" i="0">
                <a:solidFill>
                  <a:srgbClr val="111111"/>
                </a:solidFill>
                <a:effectLst/>
                <a:latin typeface="+mn-lt"/>
              </a:rPr>
              <a:t>Năm 2011-2016: Thời kỳ bùng nổ các trợ lý ảo</a:t>
            </a:r>
            <a:endParaRPr lang="en-US" sz="2800" b="0" i="0">
              <a:solidFill>
                <a:srgbClr val="111111"/>
              </a:solidFill>
              <a:effectLst/>
              <a:latin typeface="+mn-lt"/>
            </a:endParaRPr>
          </a:p>
        </p:txBody>
      </p:sp>
      <p:pic>
        <p:nvPicPr>
          <p:cNvPr id="15" name="Picture 14">
            <a:extLst>
              <a:ext uri="{FF2B5EF4-FFF2-40B4-BE49-F238E27FC236}">
                <a16:creationId xmlns:a16="http://schemas.microsoft.com/office/drawing/2014/main" id="{A557480D-AA75-4312-A50F-D22DCDF6C12F}"/>
              </a:ext>
            </a:extLst>
          </p:cNvPr>
          <p:cNvPicPr>
            <a:picLocks noChangeAspect="1"/>
          </p:cNvPicPr>
          <p:nvPr/>
        </p:nvPicPr>
        <p:blipFill>
          <a:blip r:embed="rId2"/>
          <a:stretch>
            <a:fillRect/>
          </a:stretch>
        </p:blipFill>
        <p:spPr>
          <a:xfrm>
            <a:off x="7141785" y="1693572"/>
            <a:ext cx="1599437" cy="1253559"/>
          </a:xfrm>
          <a:prstGeom prst="rect">
            <a:avLst/>
          </a:prstGeom>
        </p:spPr>
      </p:pic>
      <p:pic>
        <p:nvPicPr>
          <p:cNvPr id="17" name="Picture 16">
            <a:extLst>
              <a:ext uri="{FF2B5EF4-FFF2-40B4-BE49-F238E27FC236}">
                <a16:creationId xmlns:a16="http://schemas.microsoft.com/office/drawing/2014/main" id="{5407BB9F-E3AF-4D0D-9750-FF0057F76816}"/>
              </a:ext>
            </a:extLst>
          </p:cNvPr>
          <p:cNvPicPr>
            <a:picLocks noChangeAspect="1"/>
          </p:cNvPicPr>
          <p:nvPr/>
        </p:nvPicPr>
        <p:blipFill>
          <a:blip r:embed="rId3"/>
          <a:stretch>
            <a:fillRect/>
          </a:stretch>
        </p:blipFill>
        <p:spPr>
          <a:xfrm>
            <a:off x="7742848" y="1006730"/>
            <a:ext cx="475488" cy="475488"/>
          </a:xfrm>
          <a:prstGeom prst="rect">
            <a:avLst/>
          </a:prstGeom>
        </p:spPr>
      </p:pic>
      <p:pic>
        <p:nvPicPr>
          <p:cNvPr id="19" name="Picture 18">
            <a:extLst>
              <a:ext uri="{FF2B5EF4-FFF2-40B4-BE49-F238E27FC236}">
                <a16:creationId xmlns:a16="http://schemas.microsoft.com/office/drawing/2014/main" id="{412F13B9-6841-4110-8F0D-83679FAC6880}"/>
              </a:ext>
            </a:extLst>
          </p:cNvPr>
          <p:cNvPicPr>
            <a:picLocks noChangeAspect="1"/>
          </p:cNvPicPr>
          <p:nvPr/>
        </p:nvPicPr>
        <p:blipFill>
          <a:blip r:embed="rId4"/>
          <a:stretch>
            <a:fillRect/>
          </a:stretch>
        </p:blipFill>
        <p:spPr>
          <a:xfrm>
            <a:off x="5516150" y="984060"/>
            <a:ext cx="476250" cy="476250"/>
          </a:xfrm>
          <a:prstGeom prst="rect">
            <a:avLst/>
          </a:prstGeom>
        </p:spPr>
      </p:pic>
      <p:pic>
        <p:nvPicPr>
          <p:cNvPr id="23" name="Picture 22">
            <a:extLst>
              <a:ext uri="{FF2B5EF4-FFF2-40B4-BE49-F238E27FC236}">
                <a16:creationId xmlns:a16="http://schemas.microsoft.com/office/drawing/2014/main" id="{28B35F05-6DBD-41BA-A892-E916C570B340}"/>
              </a:ext>
            </a:extLst>
          </p:cNvPr>
          <p:cNvPicPr>
            <a:picLocks noChangeAspect="1"/>
          </p:cNvPicPr>
          <p:nvPr/>
        </p:nvPicPr>
        <p:blipFill>
          <a:blip r:embed="rId5"/>
          <a:stretch>
            <a:fillRect/>
          </a:stretch>
        </p:blipFill>
        <p:spPr>
          <a:xfrm>
            <a:off x="1101612" y="1047945"/>
            <a:ext cx="476250" cy="476250"/>
          </a:xfrm>
          <a:prstGeom prst="rect">
            <a:avLst/>
          </a:prstGeom>
        </p:spPr>
      </p:pic>
      <p:pic>
        <p:nvPicPr>
          <p:cNvPr id="25" name="Picture 24">
            <a:extLst>
              <a:ext uri="{FF2B5EF4-FFF2-40B4-BE49-F238E27FC236}">
                <a16:creationId xmlns:a16="http://schemas.microsoft.com/office/drawing/2014/main" id="{ADF1334D-BC2D-4570-B514-BD4FB5548A83}"/>
              </a:ext>
            </a:extLst>
          </p:cNvPr>
          <p:cNvPicPr>
            <a:picLocks noChangeAspect="1"/>
          </p:cNvPicPr>
          <p:nvPr/>
        </p:nvPicPr>
        <p:blipFill>
          <a:blip r:embed="rId6"/>
          <a:stretch>
            <a:fillRect/>
          </a:stretch>
        </p:blipFill>
        <p:spPr>
          <a:xfrm>
            <a:off x="3329072" y="986731"/>
            <a:ext cx="475488" cy="475488"/>
          </a:xfrm>
          <a:prstGeom prst="rect">
            <a:avLst/>
          </a:prstGeom>
        </p:spPr>
      </p:pic>
      <p:sp>
        <p:nvSpPr>
          <p:cNvPr id="26" name="Google Shape;1574;p61">
            <a:extLst>
              <a:ext uri="{FF2B5EF4-FFF2-40B4-BE49-F238E27FC236}">
                <a16:creationId xmlns:a16="http://schemas.microsoft.com/office/drawing/2014/main" id="{08F03A4C-2323-4589-B5D3-79C7D8ACDABF}"/>
              </a:ext>
            </a:extLst>
          </p:cNvPr>
          <p:cNvSpPr txBox="1">
            <a:spLocks/>
          </p:cNvSpPr>
          <p:nvPr/>
        </p:nvSpPr>
        <p:spPr>
          <a:xfrm>
            <a:off x="853028" y="3163233"/>
            <a:ext cx="1244003" cy="487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152400" indent="0" algn="l">
              <a:buSzPts val="1200"/>
            </a:pPr>
            <a:r>
              <a:rPr lang="en-US" sz="2800">
                <a:latin typeface="+mn-lt"/>
                <a:ea typeface="Tahoma" panose="020B0604030504040204" pitchFamily="34" charset="0"/>
                <a:cs typeface="Tahoma" panose="020B0604030504040204" pitchFamily="34" charset="0"/>
              </a:rPr>
              <a:t>Siri</a:t>
            </a:r>
          </a:p>
        </p:txBody>
      </p:sp>
      <p:sp>
        <p:nvSpPr>
          <p:cNvPr id="27" name="Google Shape;1574;p61">
            <a:extLst>
              <a:ext uri="{FF2B5EF4-FFF2-40B4-BE49-F238E27FC236}">
                <a16:creationId xmlns:a16="http://schemas.microsoft.com/office/drawing/2014/main" id="{A8A30EE2-44FE-4AC5-A5FE-595B81A19233}"/>
              </a:ext>
            </a:extLst>
          </p:cNvPr>
          <p:cNvSpPr txBox="1">
            <a:spLocks/>
          </p:cNvSpPr>
          <p:nvPr/>
        </p:nvSpPr>
        <p:spPr>
          <a:xfrm>
            <a:off x="904344" y="3797853"/>
            <a:ext cx="1244003" cy="487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152400" indent="0" algn="l">
              <a:buSzPts val="1200"/>
            </a:pPr>
            <a:r>
              <a:rPr lang="en-US">
                <a:solidFill>
                  <a:srgbClr val="524C5F"/>
                </a:solidFill>
                <a:latin typeface="+mn-lt"/>
                <a:ea typeface="Tahoma" panose="020B0604030504040204" pitchFamily="34" charset="0"/>
                <a:cs typeface="Tahoma" panose="020B0604030504040204" pitchFamily="34" charset="0"/>
              </a:rPr>
              <a:t>2011</a:t>
            </a:r>
          </a:p>
        </p:txBody>
      </p:sp>
      <p:sp>
        <p:nvSpPr>
          <p:cNvPr id="30" name="Google Shape;1574;p61">
            <a:extLst>
              <a:ext uri="{FF2B5EF4-FFF2-40B4-BE49-F238E27FC236}">
                <a16:creationId xmlns:a16="http://schemas.microsoft.com/office/drawing/2014/main" id="{B0499270-D241-4A4B-80A2-2286F833DDE7}"/>
              </a:ext>
            </a:extLst>
          </p:cNvPr>
          <p:cNvSpPr txBox="1">
            <a:spLocks/>
          </p:cNvSpPr>
          <p:nvPr/>
        </p:nvSpPr>
        <p:spPr>
          <a:xfrm>
            <a:off x="2598059" y="3138662"/>
            <a:ext cx="1782848" cy="487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152400" indent="0" algn="l">
              <a:buSzPts val="1200"/>
            </a:pPr>
            <a:r>
              <a:rPr lang="en-US" sz="2800">
                <a:latin typeface="+mn-lt"/>
                <a:ea typeface="Tahoma" panose="020B0604030504040204" pitchFamily="34" charset="0"/>
                <a:cs typeface="Tahoma" panose="020B0604030504040204" pitchFamily="34" charset="0"/>
              </a:rPr>
              <a:t>Cortana</a:t>
            </a:r>
          </a:p>
        </p:txBody>
      </p:sp>
      <p:sp>
        <p:nvSpPr>
          <p:cNvPr id="31" name="Google Shape;1574;p61">
            <a:extLst>
              <a:ext uri="{FF2B5EF4-FFF2-40B4-BE49-F238E27FC236}">
                <a16:creationId xmlns:a16="http://schemas.microsoft.com/office/drawing/2014/main" id="{54D528F9-ADCF-4042-BAE1-86DDB327A446}"/>
              </a:ext>
            </a:extLst>
          </p:cNvPr>
          <p:cNvSpPr txBox="1">
            <a:spLocks/>
          </p:cNvSpPr>
          <p:nvPr/>
        </p:nvSpPr>
        <p:spPr>
          <a:xfrm>
            <a:off x="3021969" y="3792959"/>
            <a:ext cx="1244003" cy="487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152400" indent="0" algn="l">
              <a:buSzPts val="1200"/>
            </a:pPr>
            <a:r>
              <a:rPr lang="en-US">
                <a:solidFill>
                  <a:srgbClr val="524C5F"/>
                </a:solidFill>
                <a:latin typeface="+mn-lt"/>
                <a:ea typeface="Tahoma" panose="020B0604030504040204" pitchFamily="34" charset="0"/>
                <a:cs typeface="Tahoma" panose="020B0604030504040204" pitchFamily="34" charset="0"/>
              </a:rPr>
              <a:t>2014</a:t>
            </a:r>
          </a:p>
        </p:txBody>
      </p:sp>
      <p:sp>
        <p:nvSpPr>
          <p:cNvPr id="32" name="Google Shape;1574;p61">
            <a:extLst>
              <a:ext uri="{FF2B5EF4-FFF2-40B4-BE49-F238E27FC236}">
                <a16:creationId xmlns:a16="http://schemas.microsoft.com/office/drawing/2014/main" id="{C9DD4F1A-94A4-4A31-9513-CFEE52D1A00E}"/>
              </a:ext>
            </a:extLst>
          </p:cNvPr>
          <p:cNvSpPr txBox="1">
            <a:spLocks/>
          </p:cNvSpPr>
          <p:nvPr/>
        </p:nvSpPr>
        <p:spPr>
          <a:xfrm>
            <a:off x="5048021" y="3154995"/>
            <a:ext cx="1782848" cy="487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152400" indent="0" algn="l">
              <a:buSzPts val="1200"/>
            </a:pPr>
            <a:r>
              <a:rPr lang="en-US" sz="2800">
                <a:latin typeface="+mn-lt"/>
                <a:ea typeface="Tahoma" panose="020B0604030504040204" pitchFamily="34" charset="0"/>
                <a:cs typeface="Tahoma" panose="020B0604030504040204" pitchFamily="34" charset="0"/>
              </a:rPr>
              <a:t>Alexa</a:t>
            </a:r>
          </a:p>
        </p:txBody>
      </p:sp>
      <p:sp>
        <p:nvSpPr>
          <p:cNvPr id="33" name="Google Shape;1574;p61">
            <a:extLst>
              <a:ext uri="{FF2B5EF4-FFF2-40B4-BE49-F238E27FC236}">
                <a16:creationId xmlns:a16="http://schemas.microsoft.com/office/drawing/2014/main" id="{CC0E00EE-07ED-433F-86A0-7ED348B98EF4}"/>
              </a:ext>
            </a:extLst>
          </p:cNvPr>
          <p:cNvSpPr txBox="1">
            <a:spLocks/>
          </p:cNvSpPr>
          <p:nvPr/>
        </p:nvSpPr>
        <p:spPr>
          <a:xfrm>
            <a:off x="5317443" y="3792959"/>
            <a:ext cx="1244003" cy="487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152400" indent="0" algn="l">
              <a:buSzPts val="1200"/>
            </a:pPr>
            <a:r>
              <a:rPr lang="en-US">
                <a:solidFill>
                  <a:srgbClr val="524C5F"/>
                </a:solidFill>
                <a:latin typeface="+mn-lt"/>
                <a:ea typeface="Tahoma" panose="020B0604030504040204" pitchFamily="34" charset="0"/>
                <a:cs typeface="Tahoma" panose="020B0604030504040204" pitchFamily="34" charset="0"/>
              </a:rPr>
              <a:t>2014</a:t>
            </a:r>
          </a:p>
        </p:txBody>
      </p:sp>
      <p:sp>
        <p:nvSpPr>
          <p:cNvPr id="34" name="Google Shape;1574;p61">
            <a:extLst>
              <a:ext uri="{FF2B5EF4-FFF2-40B4-BE49-F238E27FC236}">
                <a16:creationId xmlns:a16="http://schemas.microsoft.com/office/drawing/2014/main" id="{4D11BA2D-BAAF-4E48-ADB6-DBD3DE11C402}"/>
              </a:ext>
            </a:extLst>
          </p:cNvPr>
          <p:cNvSpPr txBox="1">
            <a:spLocks/>
          </p:cNvSpPr>
          <p:nvPr/>
        </p:nvSpPr>
        <p:spPr>
          <a:xfrm>
            <a:off x="6968491" y="3134981"/>
            <a:ext cx="1782848" cy="487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152400" indent="0" algn="l">
              <a:buSzPts val="1200"/>
            </a:pPr>
            <a:r>
              <a:rPr lang="en-US" sz="2800">
                <a:latin typeface="+mn-lt"/>
                <a:ea typeface="Tahoma" panose="020B0604030504040204" pitchFamily="34" charset="0"/>
                <a:cs typeface="Tahoma" panose="020B0604030504040204" pitchFamily="34" charset="0"/>
              </a:rPr>
              <a:t>Assistant</a:t>
            </a:r>
          </a:p>
        </p:txBody>
      </p:sp>
      <p:sp>
        <p:nvSpPr>
          <p:cNvPr id="35" name="Google Shape;1574;p61">
            <a:extLst>
              <a:ext uri="{FF2B5EF4-FFF2-40B4-BE49-F238E27FC236}">
                <a16:creationId xmlns:a16="http://schemas.microsoft.com/office/drawing/2014/main" id="{8DBE455F-E6B3-419F-B97D-0B8E0BCB978C}"/>
              </a:ext>
            </a:extLst>
          </p:cNvPr>
          <p:cNvSpPr txBox="1">
            <a:spLocks/>
          </p:cNvSpPr>
          <p:nvPr/>
        </p:nvSpPr>
        <p:spPr>
          <a:xfrm>
            <a:off x="7420386" y="3759338"/>
            <a:ext cx="1244003" cy="487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152400" indent="0" algn="l">
              <a:buSzPts val="1200"/>
            </a:pPr>
            <a:r>
              <a:rPr lang="en-US">
                <a:solidFill>
                  <a:srgbClr val="524C5F"/>
                </a:solidFill>
                <a:latin typeface="+mn-lt"/>
                <a:ea typeface="Tahoma" panose="020B0604030504040204" pitchFamily="34" charset="0"/>
                <a:cs typeface="Tahoma" panose="020B0604030504040204" pitchFamily="34" charset="0"/>
              </a:rPr>
              <a:t>2016</a:t>
            </a:r>
          </a:p>
        </p:txBody>
      </p:sp>
      <p:pic>
        <p:nvPicPr>
          <p:cNvPr id="43" name="Picture 42">
            <a:extLst>
              <a:ext uri="{FF2B5EF4-FFF2-40B4-BE49-F238E27FC236}">
                <a16:creationId xmlns:a16="http://schemas.microsoft.com/office/drawing/2014/main" id="{86D328CA-04CE-4928-A9DD-2C6CCDCD3AF3}"/>
              </a:ext>
            </a:extLst>
          </p:cNvPr>
          <p:cNvPicPr>
            <a:picLocks noChangeAspect="1"/>
          </p:cNvPicPr>
          <p:nvPr/>
        </p:nvPicPr>
        <p:blipFill>
          <a:blip r:embed="rId7"/>
          <a:stretch>
            <a:fillRect/>
          </a:stretch>
        </p:blipFill>
        <p:spPr>
          <a:xfrm>
            <a:off x="496831" y="1795319"/>
            <a:ext cx="1600200" cy="1096790"/>
          </a:xfrm>
          <a:prstGeom prst="rect">
            <a:avLst/>
          </a:prstGeom>
        </p:spPr>
      </p:pic>
      <p:pic>
        <p:nvPicPr>
          <p:cNvPr id="45" name="Picture 44">
            <a:extLst>
              <a:ext uri="{FF2B5EF4-FFF2-40B4-BE49-F238E27FC236}">
                <a16:creationId xmlns:a16="http://schemas.microsoft.com/office/drawing/2014/main" id="{31C1E370-BB2B-4F61-9DCE-9F522C7AF027}"/>
              </a:ext>
            </a:extLst>
          </p:cNvPr>
          <p:cNvPicPr>
            <a:picLocks noChangeAspect="1"/>
          </p:cNvPicPr>
          <p:nvPr/>
        </p:nvPicPr>
        <p:blipFill>
          <a:blip r:embed="rId8"/>
          <a:stretch>
            <a:fillRect/>
          </a:stretch>
        </p:blipFill>
        <p:spPr>
          <a:xfrm>
            <a:off x="2730800" y="1554795"/>
            <a:ext cx="1600200" cy="1600200"/>
          </a:xfrm>
          <a:prstGeom prst="rect">
            <a:avLst/>
          </a:prstGeom>
        </p:spPr>
      </p:pic>
      <p:pic>
        <p:nvPicPr>
          <p:cNvPr id="49" name="Picture 48">
            <a:extLst>
              <a:ext uri="{FF2B5EF4-FFF2-40B4-BE49-F238E27FC236}">
                <a16:creationId xmlns:a16="http://schemas.microsoft.com/office/drawing/2014/main" id="{958FF9A3-5B80-4C15-AB30-3EC5560C8B25}"/>
              </a:ext>
            </a:extLst>
          </p:cNvPr>
          <p:cNvPicPr>
            <a:picLocks noChangeAspect="1"/>
          </p:cNvPicPr>
          <p:nvPr/>
        </p:nvPicPr>
        <p:blipFill>
          <a:blip r:embed="rId9"/>
          <a:stretch>
            <a:fillRect/>
          </a:stretch>
        </p:blipFill>
        <p:spPr>
          <a:xfrm>
            <a:off x="4961246" y="1543614"/>
            <a:ext cx="1600200" cy="1600200"/>
          </a:xfrm>
          <a:prstGeom prst="rect">
            <a:avLst/>
          </a:prstGeom>
        </p:spPr>
      </p:pic>
    </p:spTree>
    <p:extLst>
      <p:ext uri="{BB962C8B-B14F-4D97-AF65-F5344CB8AC3E}">
        <p14:creationId xmlns:p14="http://schemas.microsoft.com/office/powerpoint/2010/main" val="22319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52"/>
          <p:cNvSpPr txBox="1">
            <a:spLocks noGrp="1"/>
          </p:cNvSpPr>
          <p:nvPr>
            <p:ph type="title"/>
          </p:nvPr>
        </p:nvSpPr>
        <p:spPr>
          <a:xfrm>
            <a:off x="1274732" y="205282"/>
            <a:ext cx="6661472"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Thành viên nhóm và nội dung công việc </a:t>
            </a:r>
            <a:endParaRPr/>
          </a:p>
        </p:txBody>
      </p:sp>
      <p:sp>
        <p:nvSpPr>
          <p:cNvPr id="919" name="Google Shape;919;p52"/>
          <p:cNvSpPr txBox="1">
            <a:spLocks noGrp="1"/>
          </p:cNvSpPr>
          <p:nvPr>
            <p:ph type="subTitle" idx="1"/>
          </p:nvPr>
        </p:nvSpPr>
        <p:spPr>
          <a:xfrm>
            <a:off x="531210" y="2953487"/>
            <a:ext cx="2294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t>Lương Viết Bảo</a:t>
            </a:r>
            <a:endParaRPr sz="1800"/>
          </a:p>
        </p:txBody>
      </p:sp>
      <p:sp>
        <p:nvSpPr>
          <p:cNvPr id="920" name="Google Shape;920;p52"/>
          <p:cNvSpPr txBox="1">
            <a:spLocks noGrp="1"/>
          </p:cNvSpPr>
          <p:nvPr>
            <p:ph type="subTitle" idx="2"/>
          </p:nvPr>
        </p:nvSpPr>
        <p:spPr>
          <a:xfrm>
            <a:off x="320147" y="3209018"/>
            <a:ext cx="2582728" cy="1637089"/>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US" sz="1300">
                <a:latin typeface="Tahoma" panose="020B0604030504040204" pitchFamily="34" charset="0"/>
                <a:ea typeface="Tahoma" panose="020B0604030504040204" pitchFamily="34" charset="0"/>
                <a:cs typeface="Tahoma" panose="020B0604030504040204" pitchFamily="34" charset="0"/>
              </a:rPr>
              <a:t>(Nhóm trưởng)</a:t>
            </a:r>
          </a:p>
          <a:p>
            <a:pPr marL="0" lvl="0" indent="0" algn="ctr" rtl="0">
              <a:lnSpc>
                <a:spcPct val="150000"/>
              </a:lnSpc>
              <a:spcBef>
                <a:spcPts val="0"/>
              </a:spcBef>
              <a:spcAft>
                <a:spcPts val="0"/>
              </a:spcAft>
              <a:buClr>
                <a:schemeClr val="dk1"/>
              </a:buClr>
              <a:buSzPts val="1100"/>
            </a:pPr>
            <a:r>
              <a:rPr lang="en-US" sz="1300">
                <a:latin typeface="Tahoma" panose="020B0604030504040204" pitchFamily="34" charset="0"/>
                <a:ea typeface="Tahoma" panose="020B0604030504040204" pitchFamily="34" charset="0"/>
                <a:cs typeface="Tahoma" panose="020B0604030504040204" pitchFamily="34" charset="0"/>
              </a:rPr>
              <a:t>Thiết kế powerpoint,</a:t>
            </a:r>
          </a:p>
          <a:p>
            <a:pPr marL="0" lvl="0" indent="0" algn="ctr" rtl="0">
              <a:lnSpc>
                <a:spcPct val="150000"/>
              </a:lnSpc>
              <a:spcBef>
                <a:spcPts val="0"/>
              </a:spcBef>
              <a:spcAft>
                <a:spcPts val="0"/>
              </a:spcAft>
              <a:buClr>
                <a:schemeClr val="dk1"/>
              </a:buClr>
              <a:buSzPts val="1100"/>
            </a:pPr>
            <a:r>
              <a:rPr lang="en-US" sz="1300">
                <a:latin typeface="Tahoma" panose="020B0604030504040204" pitchFamily="34" charset="0"/>
                <a:ea typeface="Tahoma" panose="020B0604030504040204" pitchFamily="34" charset="0"/>
                <a:cs typeface="Tahoma" panose="020B0604030504040204" pitchFamily="34" charset="0"/>
              </a:rPr>
              <a:t>tạo demo chatbot,</a:t>
            </a:r>
          </a:p>
          <a:p>
            <a:pPr marL="0" lvl="0" indent="0" algn="ctr" rtl="0">
              <a:lnSpc>
                <a:spcPct val="150000"/>
              </a:lnSpc>
              <a:spcBef>
                <a:spcPts val="0"/>
              </a:spcBef>
              <a:spcAft>
                <a:spcPts val="0"/>
              </a:spcAft>
              <a:buClr>
                <a:schemeClr val="dk1"/>
              </a:buClr>
              <a:buSzPts val="1100"/>
            </a:pPr>
            <a:r>
              <a:rPr lang="en-US" sz="1300">
                <a:latin typeface="Tahoma" panose="020B0604030504040204" pitchFamily="34" charset="0"/>
                <a:ea typeface="Tahoma" panose="020B0604030504040204" pitchFamily="34" charset="0"/>
                <a:cs typeface="Tahoma" panose="020B0604030504040204" pitchFamily="34" charset="0"/>
              </a:rPr>
              <a:t>thuyết trình </a:t>
            </a:r>
            <a:br>
              <a:rPr lang="en-US" sz="1300">
                <a:latin typeface="Tahoma" panose="020B0604030504040204" pitchFamily="34" charset="0"/>
                <a:ea typeface="Tahoma" panose="020B0604030504040204" pitchFamily="34" charset="0"/>
                <a:cs typeface="Tahoma" panose="020B0604030504040204" pitchFamily="34" charset="0"/>
              </a:rPr>
            </a:br>
            <a:r>
              <a:rPr lang="en-US" sz="1300">
                <a:latin typeface="Tahoma" panose="020B0604030504040204" pitchFamily="34" charset="0"/>
                <a:ea typeface="Tahoma" panose="020B0604030504040204" pitchFamily="34" charset="0"/>
                <a:cs typeface="Tahoma" panose="020B0604030504040204" pitchFamily="34" charset="0"/>
              </a:rPr>
              <a:t>(Chương 3,4,5,6)</a:t>
            </a:r>
          </a:p>
        </p:txBody>
      </p:sp>
      <p:sp>
        <p:nvSpPr>
          <p:cNvPr id="921" name="Google Shape;921;p52"/>
          <p:cNvSpPr txBox="1">
            <a:spLocks noGrp="1"/>
          </p:cNvSpPr>
          <p:nvPr>
            <p:ph type="subTitle" idx="3"/>
          </p:nvPr>
        </p:nvSpPr>
        <p:spPr>
          <a:xfrm>
            <a:off x="3387922" y="2975250"/>
            <a:ext cx="2294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800"/>
              <a:t>Lê Thị Minh Tâm</a:t>
            </a:r>
          </a:p>
        </p:txBody>
      </p:sp>
      <p:sp>
        <p:nvSpPr>
          <p:cNvPr id="922" name="Google Shape;922;p52"/>
          <p:cNvSpPr txBox="1">
            <a:spLocks noGrp="1"/>
          </p:cNvSpPr>
          <p:nvPr>
            <p:ph type="subTitle" idx="4"/>
          </p:nvPr>
        </p:nvSpPr>
        <p:spPr>
          <a:xfrm>
            <a:off x="3360408" y="3455106"/>
            <a:ext cx="2294101" cy="1046012"/>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US" sz="1300">
                <a:latin typeface="Tahoma" panose="020B0604030504040204" pitchFamily="34" charset="0"/>
                <a:ea typeface="Tahoma" panose="020B0604030504040204" pitchFamily="34" charset="0"/>
                <a:cs typeface="Tahoma" panose="020B0604030504040204" pitchFamily="34" charset="0"/>
              </a:rPr>
              <a:t>Nghiên cứu và phân tích</a:t>
            </a:r>
          </a:p>
          <a:p>
            <a:pPr marL="0" lvl="0" indent="0" algn="ctr" rtl="0">
              <a:lnSpc>
                <a:spcPct val="150000"/>
              </a:lnSpc>
              <a:spcBef>
                <a:spcPts val="0"/>
              </a:spcBef>
              <a:spcAft>
                <a:spcPts val="0"/>
              </a:spcAft>
              <a:buClr>
                <a:schemeClr val="dk1"/>
              </a:buClr>
              <a:buSzPts val="1100"/>
              <a:buFont typeface="Arial"/>
              <a:buNone/>
            </a:pPr>
            <a:r>
              <a:rPr lang="en-US" sz="1300">
                <a:latin typeface="Tahoma" panose="020B0604030504040204" pitchFamily="34" charset="0"/>
                <a:ea typeface="Tahoma" panose="020B0604030504040204" pitchFamily="34" charset="0"/>
                <a:cs typeface="Tahoma" panose="020B0604030504040204" pitchFamily="34" charset="0"/>
              </a:rPr>
              <a:t>lý thuyết ứng dụng </a:t>
            </a:r>
          </a:p>
          <a:p>
            <a:pPr marL="0" lvl="0" indent="0" algn="ctr" rtl="0">
              <a:lnSpc>
                <a:spcPct val="150000"/>
              </a:lnSpc>
              <a:spcBef>
                <a:spcPts val="0"/>
              </a:spcBef>
              <a:spcAft>
                <a:spcPts val="0"/>
              </a:spcAft>
              <a:buClr>
                <a:schemeClr val="dk1"/>
              </a:buClr>
              <a:buSzPts val="1100"/>
              <a:buFont typeface="Arial"/>
              <a:buNone/>
            </a:pPr>
            <a:r>
              <a:rPr lang="en-US" sz="1300">
                <a:latin typeface="Tahoma" panose="020B0604030504040204" pitchFamily="34" charset="0"/>
                <a:ea typeface="Tahoma" panose="020B0604030504040204" pitchFamily="34" charset="0"/>
                <a:cs typeface="Tahoma" panose="020B0604030504040204" pitchFamily="34" charset="0"/>
              </a:rPr>
              <a:t>của chatbot</a:t>
            </a:r>
            <a:endParaRPr sz="1300">
              <a:latin typeface="Tahoma" panose="020B0604030504040204" pitchFamily="34" charset="0"/>
              <a:ea typeface="Tahoma" panose="020B0604030504040204" pitchFamily="34" charset="0"/>
              <a:cs typeface="Tahoma" panose="020B0604030504040204" pitchFamily="34" charset="0"/>
            </a:endParaRPr>
          </a:p>
        </p:txBody>
      </p:sp>
      <p:sp>
        <p:nvSpPr>
          <p:cNvPr id="923" name="Google Shape;923;p52"/>
          <p:cNvSpPr txBox="1">
            <a:spLocks noGrp="1"/>
          </p:cNvSpPr>
          <p:nvPr>
            <p:ph type="subTitle" idx="5"/>
          </p:nvPr>
        </p:nvSpPr>
        <p:spPr>
          <a:xfrm>
            <a:off x="6201260" y="2980196"/>
            <a:ext cx="2294100" cy="308700"/>
          </a:xfrm>
          <a:prstGeom prst="rect">
            <a:avLst/>
          </a:prstGeom>
        </p:spPr>
        <p:txBody>
          <a:bodyPr spcFirstLastPara="1" wrap="square" lIns="91425" tIns="91425" rIns="91425" bIns="91425" anchor="t" anchorCtr="0">
            <a:noAutofit/>
          </a:bodyPr>
          <a:lstStyle/>
          <a:p>
            <a:pPr marL="0" lvl="0" indent="0">
              <a:spcAft>
                <a:spcPts val="1600"/>
              </a:spcAft>
            </a:pPr>
            <a:r>
              <a:rPr lang="en-US" sz="1800"/>
              <a:t>Trần Thị Thảo Vân</a:t>
            </a:r>
          </a:p>
        </p:txBody>
      </p:sp>
      <p:sp>
        <p:nvSpPr>
          <p:cNvPr id="924" name="Google Shape;924;p52"/>
          <p:cNvSpPr txBox="1">
            <a:spLocks noGrp="1"/>
          </p:cNvSpPr>
          <p:nvPr>
            <p:ph type="subTitle" idx="6"/>
          </p:nvPr>
        </p:nvSpPr>
        <p:spPr>
          <a:xfrm>
            <a:off x="5969358" y="3415803"/>
            <a:ext cx="2659911" cy="1770552"/>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US" sz="1300">
                <a:latin typeface="Tahoma" panose="020B0604030504040204" pitchFamily="34" charset="0"/>
                <a:ea typeface="Tahoma" panose="020B0604030504040204" pitchFamily="34" charset="0"/>
                <a:cs typeface="Tahoma" panose="020B0604030504040204" pitchFamily="34" charset="0"/>
              </a:rPr>
              <a:t>Lên ý tưởng bài thuyết trình, phác thảo giao diện powerpoint,</a:t>
            </a:r>
          </a:p>
          <a:p>
            <a:pPr marL="0" lvl="0" indent="0" algn="ctr" rtl="0">
              <a:lnSpc>
                <a:spcPct val="150000"/>
              </a:lnSpc>
              <a:spcBef>
                <a:spcPts val="0"/>
              </a:spcBef>
              <a:spcAft>
                <a:spcPts val="0"/>
              </a:spcAft>
              <a:buClr>
                <a:schemeClr val="dk1"/>
              </a:buClr>
              <a:buSzPts val="1100"/>
              <a:buFont typeface="Arial"/>
              <a:buNone/>
            </a:pPr>
            <a:r>
              <a:rPr lang="en-US" sz="1300">
                <a:latin typeface="Tahoma" panose="020B0604030504040204" pitchFamily="34" charset="0"/>
                <a:ea typeface="Tahoma" panose="020B0604030504040204" pitchFamily="34" charset="0"/>
                <a:cs typeface="Tahoma" panose="020B0604030504040204" pitchFamily="34" charset="0"/>
              </a:rPr>
              <a:t>thuyết trình </a:t>
            </a:r>
            <a:br>
              <a:rPr lang="en-US" sz="1300">
                <a:latin typeface="Tahoma" panose="020B0604030504040204" pitchFamily="34" charset="0"/>
                <a:ea typeface="Tahoma" panose="020B0604030504040204" pitchFamily="34" charset="0"/>
                <a:cs typeface="Tahoma" panose="020B0604030504040204" pitchFamily="34" charset="0"/>
              </a:rPr>
            </a:br>
            <a:r>
              <a:rPr lang="en-US" sz="1300">
                <a:latin typeface="Tahoma" panose="020B0604030504040204" pitchFamily="34" charset="0"/>
                <a:ea typeface="Tahoma" panose="020B0604030504040204" pitchFamily="34" charset="0"/>
                <a:cs typeface="Tahoma" panose="020B0604030504040204" pitchFamily="34" charset="0"/>
              </a:rPr>
              <a:t>(Chương 1,2)</a:t>
            </a:r>
            <a:endParaRPr sz="1300">
              <a:latin typeface="Tahoma" panose="020B0604030504040204" pitchFamily="34" charset="0"/>
              <a:ea typeface="Tahoma" panose="020B0604030504040204" pitchFamily="34" charset="0"/>
              <a:cs typeface="Tahoma" panose="020B0604030504040204" pitchFamily="34" charset="0"/>
            </a:endParaRPr>
          </a:p>
        </p:txBody>
      </p:sp>
      <p:grpSp>
        <p:nvGrpSpPr>
          <p:cNvPr id="925" name="Google Shape;925;p52"/>
          <p:cNvGrpSpPr/>
          <p:nvPr/>
        </p:nvGrpSpPr>
        <p:grpSpPr>
          <a:xfrm>
            <a:off x="3857288" y="1202106"/>
            <a:ext cx="1235378" cy="1714450"/>
            <a:chOff x="1874400" y="173538"/>
            <a:chExt cx="3798825" cy="5271987"/>
          </a:xfrm>
        </p:grpSpPr>
        <p:sp>
          <p:nvSpPr>
            <p:cNvPr id="926" name="Google Shape;926;p52"/>
            <p:cNvSpPr/>
            <p:nvPr/>
          </p:nvSpPr>
          <p:spPr>
            <a:xfrm>
              <a:off x="2733050" y="238125"/>
              <a:ext cx="1989875" cy="3475625"/>
            </a:xfrm>
            <a:custGeom>
              <a:avLst/>
              <a:gdLst/>
              <a:ahLst/>
              <a:cxnLst/>
              <a:rect l="l" t="t" r="r" b="b"/>
              <a:pathLst>
                <a:path w="79595" h="139025" extrusionOk="0">
                  <a:moveTo>
                    <a:pt x="38012" y="0"/>
                  </a:moveTo>
                  <a:cubicBezTo>
                    <a:pt x="16980" y="0"/>
                    <a:pt x="0" y="17077"/>
                    <a:pt x="0" y="38012"/>
                  </a:cubicBezTo>
                  <a:lnTo>
                    <a:pt x="0" y="139025"/>
                  </a:lnTo>
                  <a:lnTo>
                    <a:pt x="79594" y="139025"/>
                  </a:lnTo>
                  <a:lnTo>
                    <a:pt x="79594" y="38012"/>
                  </a:lnTo>
                  <a:cubicBezTo>
                    <a:pt x="79594" y="16980"/>
                    <a:pt x="62518" y="0"/>
                    <a:pt x="41486" y="0"/>
                  </a:cubicBezTo>
                  <a:close/>
                </a:path>
              </a:pathLst>
            </a:custGeom>
            <a:solidFill>
              <a:srgbClr val="4D1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2"/>
            <p:cNvSpPr/>
            <p:nvPr/>
          </p:nvSpPr>
          <p:spPr>
            <a:xfrm>
              <a:off x="4279100" y="3296450"/>
              <a:ext cx="1394125" cy="2146675"/>
            </a:xfrm>
            <a:custGeom>
              <a:avLst/>
              <a:gdLst/>
              <a:ahLst/>
              <a:cxnLst/>
              <a:rect l="l" t="t" r="r" b="b"/>
              <a:pathLst>
                <a:path w="55765" h="85867" extrusionOk="0">
                  <a:moveTo>
                    <a:pt x="18910" y="77473"/>
                  </a:moveTo>
                  <a:cubicBezTo>
                    <a:pt x="19971" y="80271"/>
                    <a:pt x="21033" y="83068"/>
                    <a:pt x="22094" y="85866"/>
                  </a:cubicBezTo>
                  <a:lnTo>
                    <a:pt x="55765" y="85866"/>
                  </a:lnTo>
                  <a:cubicBezTo>
                    <a:pt x="53256" y="78148"/>
                    <a:pt x="50458" y="70430"/>
                    <a:pt x="47468" y="62905"/>
                  </a:cubicBezTo>
                  <a:cubicBezTo>
                    <a:pt x="44959" y="56537"/>
                    <a:pt x="41582" y="44863"/>
                    <a:pt x="38978" y="37724"/>
                  </a:cubicBezTo>
                  <a:cubicBezTo>
                    <a:pt x="34347" y="25278"/>
                    <a:pt x="35311" y="11385"/>
                    <a:pt x="23638" y="4632"/>
                  </a:cubicBezTo>
                  <a:cubicBezTo>
                    <a:pt x="19778" y="2413"/>
                    <a:pt x="15533" y="1545"/>
                    <a:pt x="11578" y="1"/>
                  </a:cubicBezTo>
                  <a:lnTo>
                    <a:pt x="0" y="43995"/>
                  </a:lnTo>
                  <a:cubicBezTo>
                    <a:pt x="10999" y="50459"/>
                    <a:pt x="14955" y="66474"/>
                    <a:pt x="18910" y="77473"/>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2"/>
            <p:cNvSpPr/>
            <p:nvPr/>
          </p:nvSpPr>
          <p:spPr>
            <a:xfrm>
              <a:off x="1874400" y="3294050"/>
              <a:ext cx="1394125" cy="2149075"/>
            </a:xfrm>
            <a:custGeom>
              <a:avLst/>
              <a:gdLst/>
              <a:ahLst/>
              <a:cxnLst/>
              <a:rect l="l" t="t" r="r" b="b"/>
              <a:pathLst>
                <a:path w="55765" h="85963" extrusionOk="0">
                  <a:moveTo>
                    <a:pt x="33671" y="85962"/>
                  </a:moveTo>
                  <a:cubicBezTo>
                    <a:pt x="34732" y="83164"/>
                    <a:pt x="35890" y="80367"/>
                    <a:pt x="36855" y="77569"/>
                  </a:cubicBezTo>
                  <a:cubicBezTo>
                    <a:pt x="40810" y="66570"/>
                    <a:pt x="44766" y="50555"/>
                    <a:pt x="55764" y="44091"/>
                  </a:cubicBezTo>
                  <a:lnTo>
                    <a:pt x="44090" y="1"/>
                  </a:lnTo>
                  <a:cubicBezTo>
                    <a:pt x="40328" y="1641"/>
                    <a:pt x="35986" y="2412"/>
                    <a:pt x="32031" y="4631"/>
                  </a:cubicBezTo>
                  <a:cubicBezTo>
                    <a:pt x="20357" y="11385"/>
                    <a:pt x="21322" y="25374"/>
                    <a:pt x="16787" y="37820"/>
                  </a:cubicBezTo>
                  <a:cubicBezTo>
                    <a:pt x="14182" y="44959"/>
                    <a:pt x="10709" y="56633"/>
                    <a:pt x="8297" y="63001"/>
                  </a:cubicBezTo>
                  <a:cubicBezTo>
                    <a:pt x="5306" y="70526"/>
                    <a:pt x="2412" y="78244"/>
                    <a:pt x="0" y="85866"/>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2"/>
            <p:cNvSpPr/>
            <p:nvPr/>
          </p:nvSpPr>
          <p:spPr>
            <a:xfrm>
              <a:off x="2979050" y="2821300"/>
              <a:ext cx="1606400" cy="1131225"/>
            </a:xfrm>
            <a:custGeom>
              <a:avLst/>
              <a:gdLst/>
              <a:ahLst/>
              <a:cxnLst/>
              <a:rect l="l" t="t" r="r" b="b"/>
              <a:pathLst>
                <a:path w="64256" h="45249" extrusionOk="0">
                  <a:moveTo>
                    <a:pt x="49301" y="5211"/>
                  </a:moveTo>
                  <a:cubicBezTo>
                    <a:pt x="64255" y="12543"/>
                    <a:pt x="63097" y="27401"/>
                    <a:pt x="57405" y="45249"/>
                  </a:cubicBezTo>
                  <a:lnTo>
                    <a:pt x="6368" y="45249"/>
                  </a:lnTo>
                  <a:cubicBezTo>
                    <a:pt x="773" y="27401"/>
                    <a:pt x="1" y="12350"/>
                    <a:pt x="15051" y="5018"/>
                  </a:cubicBezTo>
                  <a:cubicBezTo>
                    <a:pt x="30295" y="1"/>
                    <a:pt x="37241" y="2316"/>
                    <a:pt x="49301" y="5211"/>
                  </a:cubicBezTo>
                  <a:close/>
                </a:path>
              </a:pathLst>
            </a:custGeom>
            <a:solidFill>
              <a:srgbClr val="352C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2"/>
            <p:cNvSpPr/>
            <p:nvPr/>
          </p:nvSpPr>
          <p:spPr>
            <a:xfrm>
              <a:off x="3044175" y="2085675"/>
              <a:ext cx="1524375" cy="2689325"/>
            </a:xfrm>
            <a:custGeom>
              <a:avLst/>
              <a:gdLst/>
              <a:ahLst/>
              <a:cxnLst/>
              <a:rect l="l" t="t" r="r" b="b"/>
              <a:pathLst>
                <a:path w="60975" h="107573" extrusionOk="0">
                  <a:moveTo>
                    <a:pt x="60975" y="107573"/>
                  </a:moveTo>
                  <a:lnTo>
                    <a:pt x="60975" y="48143"/>
                  </a:lnTo>
                  <a:cubicBezTo>
                    <a:pt x="57984" y="47274"/>
                    <a:pt x="55186" y="46117"/>
                    <a:pt x="52292" y="44862"/>
                  </a:cubicBezTo>
                  <a:cubicBezTo>
                    <a:pt x="41486" y="39845"/>
                    <a:pt x="43030" y="8876"/>
                    <a:pt x="42644" y="0"/>
                  </a:cubicBezTo>
                  <a:lnTo>
                    <a:pt x="13122" y="0"/>
                  </a:lnTo>
                  <a:cubicBezTo>
                    <a:pt x="16306" y="12735"/>
                    <a:pt x="14665" y="28847"/>
                    <a:pt x="12736" y="33864"/>
                  </a:cubicBezTo>
                  <a:cubicBezTo>
                    <a:pt x="10999" y="38398"/>
                    <a:pt x="7526" y="42064"/>
                    <a:pt x="3088" y="43994"/>
                  </a:cubicBezTo>
                  <a:cubicBezTo>
                    <a:pt x="2027" y="44476"/>
                    <a:pt x="966" y="44959"/>
                    <a:pt x="1" y="45634"/>
                  </a:cubicBezTo>
                  <a:lnTo>
                    <a:pt x="1" y="107573"/>
                  </a:lnTo>
                  <a:close/>
                </a:path>
              </a:pathLst>
            </a:custGeom>
            <a:solidFill>
              <a:srgbClr val="E5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2"/>
            <p:cNvSpPr/>
            <p:nvPr/>
          </p:nvSpPr>
          <p:spPr>
            <a:xfrm>
              <a:off x="3823250" y="3331900"/>
              <a:ext cx="562400" cy="164175"/>
            </a:xfrm>
            <a:custGeom>
              <a:avLst/>
              <a:gdLst/>
              <a:ahLst/>
              <a:cxnLst/>
              <a:rect l="l" t="t" r="r" b="b"/>
              <a:pathLst>
                <a:path w="22496" h="6567" extrusionOk="0">
                  <a:moveTo>
                    <a:pt x="21089" y="1"/>
                  </a:moveTo>
                  <a:cubicBezTo>
                    <a:pt x="21010" y="1"/>
                    <a:pt x="20927" y="10"/>
                    <a:pt x="20839" y="30"/>
                  </a:cubicBezTo>
                  <a:cubicBezTo>
                    <a:pt x="18240" y="637"/>
                    <a:pt x="15564" y="1010"/>
                    <a:pt x="12949" y="1010"/>
                  </a:cubicBezTo>
                  <a:cubicBezTo>
                    <a:pt x="12652" y="1010"/>
                    <a:pt x="12355" y="1005"/>
                    <a:pt x="12060" y="995"/>
                  </a:cubicBezTo>
                  <a:cubicBezTo>
                    <a:pt x="10353" y="995"/>
                    <a:pt x="8589" y="709"/>
                    <a:pt x="6856" y="709"/>
                  </a:cubicBezTo>
                  <a:cubicBezTo>
                    <a:pt x="6336" y="709"/>
                    <a:pt x="5818" y="735"/>
                    <a:pt x="5306" y="802"/>
                  </a:cubicBezTo>
                  <a:cubicBezTo>
                    <a:pt x="2509" y="1188"/>
                    <a:pt x="386" y="2828"/>
                    <a:pt x="97" y="5626"/>
                  </a:cubicBezTo>
                  <a:cubicBezTo>
                    <a:pt x="0" y="6253"/>
                    <a:pt x="434" y="6567"/>
                    <a:pt x="917" y="6567"/>
                  </a:cubicBezTo>
                  <a:cubicBezTo>
                    <a:pt x="1399" y="6567"/>
                    <a:pt x="1930" y="6253"/>
                    <a:pt x="2026" y="5626"/>
                  </a:cubicBezTo>
                  <a:cubicBezTo>
                    <a:pt x="2316" y="4372"/>
                    <a:pt x="3377" y="3310"/>
                    <a:pt x="4631" y="2924"/>
                  </a:cubicBezTo>
                  <a:cubicBezTo>
                    <a:pt x="5243" y="2741"/>
                    <a:pt x="5854" y="2674"/>
                    <a:pt x="6466" y="2674"/>
                  </a:cubicBezTo>
                  <a:cubicBezTo>
                    <a:pt x="6819" y="2674"/>
                    <a:pt x="7172" y="2696"/>
                    <a:pt x="7525" y="2732"/>
                  </a:cubicBezTo>
                  <a:cubicBezTo>
                    <a:pt x="9262" y="2732"/>
                    <a:pt x="10902" y="2924"/>
                    <a:pt x="12639" y="2924"/>
                  </a:cubicBezTo>
                  <a:cubicBezTo>
                    <a:pt x="15533" y="2924"/>
                    <a:pt x="18524" y="2539"/>
                    <a:pt x="21418" y="1863"/>
                  </a:cubicBezTo>
                  <a:cubicBezTo>
                    <a:pt x="22495" y="1684"/>
                    <a:pt x="22153" y="1"/>
                    <a:pt x="21089"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2"/>
            <p:cNvSpPr/>
            <p:nvPr/>
          </p:nvSpPr>
          <p:spPr>
            <a:xfrm>
              <a:off x="3154900" y="3331900"/>
              <a:ext cx="563450" cy="164775"/>
            </a:xfrm>
            <a:custGeom>
              <a:avLst/>
              <a:gdLst/>
              <a:ahLst/>
              <a:cxnLst/>
              <a:rect l="l" t="t" r="r" b="b"/>
              <a:pathLst>
                <a:path w="22538" h="6591" extrusionOk="0">
                  <a:moveTo>
                    <a:pt x="1417" y="1"/>
                  </a:moveTo>
                  <a:cubicBezTo>
                    <a:pt x="421" y="1"/>
                    <a:pt x="0" y="1684"/>
                    <a:pt x="1167" y="1863"/>
                  </a:cubicBezTo>
                  <a:cubicBezTo>
                    <a:pt x="4062" y="2539"/>
                    <a:pt x="6956" y="2924"/>
                    <a:pt x="9947" y="2924"/>
                  </a:cubicBezTo>
                  <a:cubicBezTo>
                    <a:pt x="11202" y="2924"/>
                    <a:pt x="13274" y="2598"/>
                    <a:pt x="15258" y="2598"/>
                  </a:cubicBezTo>
                  <a:cubicBezTo>
                    <a:pt x="17848" y="2598"/>
                    <a:pt x="20286" y="3155"/>
                    <a:pt x="20560" y="5722"/>
                  </a:cubicBezTo>
                  <a:cubicBezTo>
                    <a:pt x="20608" y="6301"/>
                    <a:pt x="21114" y="6591"/>
                    <a:pt x="21597" y="6591"/>
                  </a:cubicBezTo>
                  <a:cubicBezTo>
                    <a:pt x="22079" y="6591"/>
                    <a:pt x="22537" y="6301"/>
                    <a:pt x="22489" y="5722"/>
                  </a:cubicBezTo>
                  <a:lnTo>
                    <a:pt x="22489" y="5626"/>
                  </a:lnTo>
                  <a:cubicBezTo>
                    <a:pt x="22200" y="2828"/>
                    <a:pt x="20077" y="1188"/>
                    <a:pt x="17279" y="802"/>
                  </a:cubicBezTo>
                  <a:cubicBezTo>
                    <a:pt x="16778" y="737"/>
                    <a:pt x="16273" y="711"/>
                    <a:pt x="15764" y="711"/>
                  </a:cubicBezTo>
                  <a:cubicBezTo>
                    <a:pt x="14020" y="711"/>
                    <a:pt x="12244" y="1017"/>
                    <a:pt x="10526" y="1091"/>
                  </a:cubicBezTo>
                  <a:cubicBezTo>
                    <a:pt x="7535" y="1091"/>
                    <a:pt x="4544" y="705"/>
                    <a:pt x="1650" y="30"/>
                  </a:cubicBezTo>
                  <a:cubicBezTo>
                    <a:pt x="1569" y="10"/>
                    <a:pt x="1492" y="1"/>
                    <a:pt x="1417"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2"/>
            <p:cNvSpPr/>
            <p:nvPr/>
          </p:nvSpPr>
          <p:spPr>
            <a:xfrm>
              <a:off x="3044175" y="3515950"/>
              <a:ext cx="1524375" cy="1927175"/>
            </a:xfrm>
            <a:custGeom>
              <a:avLst/>
              <a:gdLst/>
              <a:ahLst/>
              <a:cxnLst/>
              <a:rect l="l" t="t" r="r" b="b"/>
              <a:pathLst>
                <a:path w="60975" h="77087" extrusionOk="0">
                  <a:moveTo>
                    <a:pt x="53739" y="77086"/>
                  </a:moveTo>
                  <a:cubicBezTo>
                    <a:pt x="54511" y="74674"/>
                    <a:pt x="55283" y="72359"/>
                    <a:pt x="56054" y="70043"/>
                  </a:cubicBezTo>
                  <a:cubicBezTo>
                    <a:pt x="57695" y="65027"/>
                    <a:pt x="59335" y="60106"/>
                    <a:pt x="60975" y="55186"/>
                  </a:cubicBezTo>
                  <a:lnTo>
                    <a:pt x="60975" y="386"/>
                  </a:lnTo>
                  <a:cubicBezTo>
                    <a:pt x="58756" y="4246"/>
                    <a:pt x="56054" y="7912"/>
                    <a:pt x="52967" y="11192"/>
                  </a:cubicBezTo>
                  <a:cubicBezTo>
                    <a:pt x="49590" y="15051"/>
                    <a:pt x="45442" y="18138"/>
                    <a:pt x="40714" y="20068"/>
                  </a:cubicBezTo>
                  <a:cubicBezTo>
                    <a:pt x="24892" y="26242"/>
                    <a:pt x="7815" y="14569"/>
                    <a:pt x="387" y="965"/>
                  </a:cubicBezTo>
                  <a:cubicBezTo>
                    <a:pt x="290" y="869"/>
                    <a:pt x="194" y="483"/>
                    <a:pt x="1" y="0"/>
                  </a:cubicBezTo>
                  <a:lnTo>
                    <a:pt x="1" y="7699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2"/>
            <p:cNvSpPr/>
            <p:nvPr/>
          </p:nvSpPr>
          <p:spPr>
            <a:xfrm>
              <a:off x="3984850" y="3277175"/>
              <a:ext cx="1167400" cy="2168350"/>
            </a:xfrm>
            <a:custGeom>
              <a:avLst/>
              <a:gdLst/>
              <a:ahLst/>
              <a:cxnLst/>
              <a:rect l="l" t="t" r="r" b="b"/>
              <a:pathLst>
                <a:path w="46696" h="86734" extrusionOk="0">
                  <a:moveTo>
                    <a:pt x="33478" y="86637"/>
                  </a:moveTo>
                  <a:cubicBezTo>
                    <a:pt x="33478" y="86348"/>
                    <a:pt x="33574" y="86155"/>
                    <a:pt x="33574" y="85865"/>
                  </a:cubicBezTo>
                  <a:cubicBezTo>
                    <a:pt x="46695" y="70236"/>
                    <a:pt x="44187" y="59238"/>
                    <a:pt x="41196" y="49976"/>
                  </a:cubicBezTo>
                  <a:cubicBezTo>
                    <a:pt x="41968" y="46888"/>
                    <a:pt x="42450" y="43608"/>
                    <a:pt x="42547" y="40424"/>
                  </a:cubicBezTo>
                  <a:cubicBezTo>
                    <a:pt x="42933" y="32996"/>
                    <a:pt x="42933" y="25470"/>
                    <a:pt x="42643" y="17945"/>
                  </a:cubicBezTo>
                  <a:cubicBezTo>
                    <a:pt x="42547" y="15147"/>
                    <a:pt x="42257" y="12156"/>
                    <a:pt x="40907" y="9648"/>
                  </a:cubicBezTo>
                  <a:cubicBezTo>
                    <a:pt x="38495" y="5499"/>
                    <a:pt x="33960" y="4438"/>
                    <a:pt x="29908" y="2702"/>
                  </a:cubicBezTo>
                  <a:cubicBezTo>
                    <a:pt x="28075" y="1930"/>
                    <a:pt x="26242" y="1447"/>
                    <a:pt x="24313" y="1254"/>
                  </a:cubicBezTo>
                  <a:cubicBezTo>
                    <a:pt x="23541" y="1158"/>
                    <a:pt x="20453" y="965"/>
                    <a:pt x="20261" y="0"/>
                  </a:cubicBezTo>
                  <a:cubicBezTo>
                    <a:pt x="22287" y="7525"/>
                    <a:pt x="20453" y="16787"/>
                    <a:pt x="17173" y="27207"/>
                  </a:cubicBezTo>
                  <a:cubicBezTo>
                    <a:pt x="12156" y="43029"/>
                    <a:pt x="8104" y="58659"/>
                    <a:pt x="4728" y="74192"/>
                  </a:cubicBezTo>
                  <a:cubicBezTo>
                    <a:pt x="4631" y="74578"/>
                    <a:pt x="4438" y="74963"/>
                    <a:pt x="4342" y="75446"/>
                  </a:cubicBezTo>
                  <a:cubicBezTo>
                    <a:pt x="3280" y="78533"/>
                    <a:pt x="1640" y="82585"/>
                    <a:pt x="0" y="86734"/>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124D"/>
                </a:solidFill>
              </a:endParaRPr>
            </a:p>
          </p:txBody>
        </p:sp>
        <p:sp>
          <p:nvSpPr>
            <p:cNvPr id="935" name="Google Shape;935;p52"/>
            <p:cNvSpPr/>
            <p:nvPr/>
          </p:nvSpPr>
          <p:spPr>
            <a:xfrm>
              <a:off x="2392950" y="3277175"/>
              <a:ext cx="1184300" cy="2165950"/>
            </a:xfrm>
            <a:custGeom>
              <a:avLst/>
              <a:gdLst/>
              <a:ahLst/>
              <a:cxnLst/>
              <a:rect l="l" t="t" r="r" b="b"/>
              <a:pathLst>
                <a:path w="47372" h="86638" extrusionOk="0">
                  <a:moveTo>
                    <a:pt x="1834" y="67824"/>
                  </a:moveTo>
                  <a:cubicBezTo>
                    <a:pt x="2799" y="75060"/>
                    <a:pt x="6368" y="81717"/>
                    <a:pt x="11868" y="86637"/>
                  </a:cubicBezTo>
                  <a:lnTo>
                    <a:pt x="47371" y="86637"/>
                  </a:lnTo>
                  <a:cubicBezTo>
                    <a:pt x="45828" y="82585"/>
                    <a:pt x="44188" y="78437"/>
                    <a:pt x="42547" y="74288"/>
                  </a:cubicBezTo>
                  <a:cubicBezTo>
                    <a:pt x="39267" y="58659"/>
                    <a:pt x="35119" y="43029"/>
                    <a:pt x="30102" y="27110"/>
                  </a:cubicBezTo>
                  <a:cubicBezTo>
                    <a:pt x="26822" y="16787"/>
                    <a:pt x="24989" y="7429"/>
                    <a:pt x="27015" y="0"/>
                  </a:cubicBezTo>
                  <a:cubicBezTo>
                    <a:pt x="26822" y="965"/>
                    <a:pt x="23734" y="1158"/>
                    <a:pt x="22962" y="1158"/>
                  </a:cubicBezTo>
                  <a:cubicBezTo>
                    <a:pt x="21033" y="1351"/>
                    <a:pt x="19103" y="1930"/>
                    <a:pt x="17367" y="2702"/>
                  </a:cubicBezTo>
                  <a:cubicBezTo>
                    <a:pt x="13315" y="4438"/>
                    <a:pt x="8780" y="5499"/>
                    <a:pt x="6368" y="9648"/>
                  </a:cubicBezTo>
                  <a:cubicBezTo>
                    <a:pt x="4921" y="12156"/>
                    <a:pt x="4728" y="15147"/>
                    <a:pt x="4535" y="17945"/>
                  </a:cubicBezTo>
                  <a:cubicBezTo>
                    <a:pt x="4246" y="25470"/>
                    <a:pt x="4342" y="32996"/>
                    <a:pt x="4728" y="40424"/>
                  </a:cubicBezTo>
                  <a:cubicBezTo>
                    <a:pt x="4728" y="41679"/>
                    <a:pt x="4825" y="42933"/>
                    <a:pt x="4921" y="44187"/>
                  </a:cubicBezTo>
                  <a:cubicBezTo>
                    <a:pt x="2509" y="49204"/>
                    <a:pt x="1" y="56247"/>
                    <a:pt x="1834" y="67824"/>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0124D"/>
                </a:solidFill>
              </a:endParaRPr>
            </a:p>
          </p:txBody>
        </p:sp>
        <p:sp>
          <p:nvSpPr>
            <p:cNvPr id="936" name="Google Shape;936;p52"/>
            <p:cNvSpPr/>
            <p:nvPr/>
          </p:nvSpPr>
          <p:spPr>
            <a:xfrm>
              <a:off x="3958300" y="2973250"/>
              <a:ext cx="803225" cy="2469875"/>
            </a:xfrm>
            <a:custGeom>
              <a:avLst/>
              <a:gdLst/>
              <a:ahLst/>
              <a:cxnLst/>
              <a:rect l="l" t="t" r="r" b="b"/>
              <a:pathLst>
                <a:path w="32129" h="98795" extrusionOk="0">
                  <a:moveTo>
                    <a:pt x="1" y="98794"/>
                  </a:moveTo>
                  <a:lnTo>
                    <a:pt x="2316" y="98794"/>
                  </a:lnTo>
                  <a:lnTo>
                    <a:pt x="31742" y="36856"/>
                  </a:lnTo>
                  <a:lnTo>
                    <a:pt x="21419" y="36277"/>
                  </a:lnTo>
                  <a:lnTo>
                    <a:pt x="32128" y="15920"/>
                  </a:lnTo>
                  <a:lnTo>
                    <a:pt x="11771" y="1"/>
                  </a:lnTo>
                  <a:cubicBezTo>
                    <a:pt x="26918" y="13122"/>
                    <a:pt x="10613" y="68211"/>
                    <a:pt x="1" y="98794"/>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2"/>
            <p:cNvSpPr/>
            <p:nvPr/>
          </p:nvSpPr>
          <p:spPr>
            <a:xfrm>
              <a:off x="2788525" y="2973250"/>
              <a:ext cx="800775" cy="2469875"/>
            </a:xfrm>
            <a:custGeom>
              <a:avLst/>
              <a:gdLst/>
              <a:ahLst/>
              <a:cxnLst/>
              <a:rect l="l" t="t" r="r" b="b"/>
              <a:pathLst>
                <a:path w="32031" h="98795" extrusionOk="0">
                  <a:moveTo>
                    <a:pt x="386" y="36856"/>
                  </a:moveTo>
                  <a:lnTo>
                    <a:pt x="29812" y="98794"/>
                  </a:lnTo>
                  <a:lnTo>
                    <a:pt x="32031" y="98794"/>
                  </a:lnTo>
                  <a:cubicBezTo>
                    <a:pt x="21515" y="68211"/>
                    <a:pt x="5210" y="13122"/>
                    <a:pt x="20260" y="1"/>
                  </a:cubicBezTo>
                  <a:lnTo>
                    <a:pt x="0" y="15920"/>
                  </a:lnTo>
                  <a:lnTo>
                    <a:pt x="10709" y="36277"/>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2"/>
            <p:cNvSpPr/>
            <p:nvPr/>
          </p:nvSpPr>
          <p:spPr>
            <a:xfrm>
              <a:off x="2858450" y="1560150"/>
              <a:ext cx="320350" cy="571525"/>
            </a:xfrm>
            <a:custGeom>
              <a:avLst/>
              <a:gdLst/>
              <a:ahLst/>
              <a:cxnLst/>
              <a:rect l="l" t="t" r="r" b="b"/>
              <a:pathLst>
                <a:path w="12814" h="22861" extrusionOk="0">
                  <a:moveTo>
                    <a:pt x="4847" y="0"/>
                  </a:moveTo>
                  <a:cubicBezTo>
                    <a:pt x="4405" y="0"/>
                    <a:pt x="3946" y="87"/>
                    <a:pt x="3474" y="278"/>
                  </a:cubicBezTo>
                  <a:cubicBezTo>
                    <a:pt x="1738" y="954"/>
                    <a:pt x="773" y="3173"/>
                    <a:pt x="580" y="5392"/>
                  </a:cubicBezTo>
                  <a:cubicBezTo>
                    <a:pt x="1" y="10987"/>
                    <a:pt x="1834" y="16583"/>
                    <a:pt x="5404" y="20828"/>
                  </a:cubicBezTo>
                  <a:cubicBezTo>
                    <a:pt x="5983" y="21600"/>
                    <a:pt x="6658" y="22179"/>
                    <a:pt x="7526" y="22565"/>
                  </a:cubicBezTo>
                  <a:cubicBezTo>
                    <a:pt x="7945" y="22767"/>
                    <a:pt x="8321" y="22861"/>
                    <a:pt x="8657" y="22861"/>
                  </a:cubicBezTo>
                  <a:cubicBezTo>
                    <a:pt x="12813" y="22861"/>
                    <a:pt x="10963" y="8484"/>
                    <a:pt x="10517" y="6163"/>
                  </a:cubicBezTo>
                  <a:cubicBezTo>
                    <a:pt x="9931" y="3736"/>
                    <a:pt x="7747" y="0"/>
                    <a:pt x="4847" y="0"/>
                  </a:cubicBezTo>
                  <a:close/>
                </a:path>
              </a:pathLst>
            </a:custGeom>
            <a:solidFill>
              <a:srgbClr val="E5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2"/>
            <p:cNvSpPr/>
            <p:nvPr/>
          </p:nvSpPr>
          <p:spPr>
            <a:xfrm>
              <a:off x="2945300" y="1680450"/>
              <a:ext cx="125450" cy="306350"/>
            </a:xfrm>
            <a:custGeom>
              <a:avLst/>
              <a:gdLst/>
              <a:ahLst/>
              <a:cxnLst/>
              <a:rect l="l" t="t" r="r" b="b"/>
              <a:pathLst>
                <a:path w="5018" h="12254" fill="none" extrusionOk="0">
                  <a:moveTo>
                    <a:pt x="0" y="1737"/>
                  </a:moveTo>
                  <a:cubicBezTo>
                    <a:pt x="97" y="1351"/>
                    <a:pt x="193" y="966"/>
                    <a:pt x="386" y="676"/>
                  </a:cubicBezTo>
                  <a:cubicBezTo>
                    <a:pt x="579" y="290"/>
                    <a:pt x="965" y="1"/>
                    <a:pt x="1351" y="1"/>
                  </a:cubicBezTo>
                  <a:cubicBezTo>
                    <a:pt x="2123" y="1"/>
                    <a:pt x="2605" y="869"/>
                    <a:pt x="2702" y="1544"/>
                  </a:cubicBezTo>
                  <a:cubicBezTo>
                    <a:pt x="3280" y="3474"/>
                    <a:pt x="3473" y="5404"/>
                    <a:pt x="3570" y="7333"/>
                  </a:cubicBezTo>
                  <a:cubicBezTo>
                    <a:pt x="3377" y="7140"/>
                    <a:pt x="3087" y="7140"/>
                    <a:pt x="2895" y="7237"/>
                  </a:cubicBezTo>
                  <a:cubicBezTo>
                    <a:pt x="2702" y="7430"/>
                    <a:pt x="2509" y="7623"/>
                    <a:pt x="2509" y="7912"/>
                  </a:cubicBezTo>
                  <a:cubicBezTo>
                    <a:pt x="2026" y="9745"/>
                    <a:pt x="3184" y="11771"/>
                    <a:pt x="5017" y="12253"/>
                  </a:cubicBezTo>
                </a:path>
              </a:pathLst>
            </a:custGeom>
            <a:noFill/>
            <a:ln w="9525" cap="rnd"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2"/>
            <p:cNvSpPr/>
            <p:nvPr/>
          </p:nvSpPr>
          <p:spPr>
            <a:xfrm>
              <a:off x="4325425" y="1560150"/>
              <a:ext cx="320325" cy="571525"/>
            </a:xfrm>
            <a:custGeom>
              <a:avLst/>
              <a:gdLst/>
              <a:ahLst/>
              <a:cxnLst/>
              <a:rect l="l" t="t" r="r" b="b"/>
              <a:pathLst>
                <a:path w="12813" h="22861" extrusionOk="0">
                  <a:moveTo>
                    <a:pt x="8058" y="0"/>
                  </a:moveTo>
                  <a:cubicBezTo>
                    <a:pt x="5141" y="0"/>
                    <a:pt x="2895" y="3736"/>
                    <a:pt x="2392" y="6163"/>
                  </a:cubicBezTo>
                  <a:cubicBezTo>
                    <a:pt x="1857" y="8484"/>
                    <a:pt x="0" y="22861"/>
                    <a:pt x="4233" y="22861"/>
                  </a:cubicBezTo>
                  <a:cubicBezTo>
                    <a:pt x="4575" y="22861"/>
                    <a:pt x="4957" y="22767"/>
                    <a:pt x="5383" y="22565"/>
                  </a:cubicBezTo>
                  <a:cubicBezTo>
                    <a:pt x="6155" y="22179"/>
                    <a:pt x="6830" y="21600"/>
                    <a:pt x="7409" y="20828"/>
                  </a:cubicBezTo>
                  <a:cubicBezTo>
                    <a:pt x="11075" y="16583"/>
                    <a:pt x="12812" y="10987"/>
                    <a:pt x="12330" y="5392"/>
                  </a:cubicBezTo>
                  <a:cubicBezTo>
                    <a:pt x="12137" y="3173"/>
                    <a:pt x="11172" y="954"/>
                    <a:pt x="9435" y="278"/>
                  </a:cubicBezTo>
                  <a:cubicBezTo>
                    <a:pt x="8963" y="87"/>
                    <a:pt x="8503" y="0"/>
                    <a:pt x="8058" y="0"/>
                  </a:cubicBezTo>
                  <a:close/>
                </a:path>
              </a:pathLst>
            </a:custGeom>
            <a:solidFill>
              <a:srgbClr val="E5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2"/>
            <p:cNvSpPr/>
            <p:nvPr/>
          </p:nvSpPr>
          <p:spPr>
            <a:xfrm>
              <a:off x="4433475" y="1680450"/>
              <a:ext cx="127850" cy="306350"/>
            </a:xfrm>
            <a:custGeom>
              <a:avLst/>
              <a:gdLst/>
              <a:ahLst/>
              <a:cxnLst/>
              <a:rect l="l" t="t" r="r" b="b"/>
              <a:pathLst>
                <a:path w="5114" h="12254" fill="none" extrusionOk="0">
                  <a:moveTo>
                    <a:pt x="5113" y="1737"/>
                  </a:moveTo>
                  <a:cubicBezTo>
                    <a:pt x="5017" y="1351"/>
                    <a:pt x="4920" y="966"/>
                    <a:pt x="4727" y="676"/>
                  </a:cubicBezTo>
                  <a:cubicBezTo>
                    <a:pt x="4535" y="290"/>
                    <a:pt x="4149" y="1"/>
                    <a:pt x="3763" y="1"/>
                  </a:cubicBezTo>
                  <a:cubicBezTo>
                    <a:pt x="2991" y="1"/>
                    <a:pt x="2508" y="869"/>
                    <a:pt x="2316" y="1544"/>
                  </a:cubicBezTo>
                  <a:cubicBezTo>
                    <a:pt x="1833" y="3474"/>
                    <a:pt x="1544" y="5404"/>
                    <a:pt x="1544" y="7333"/>
                  </a:cubicBezTo>
                  <a:cubicBezTo>
                    <a:pt x="1737" y="7140"/>
                    <a:pt x="2026" y="7140"/>
                    <a:pt x="2219" y="7237"/>
                  </a:cubicBezTo>
                  <a:cubicBezTo>
                    <a:pt x="2412" y="7430"/>
                    <a:pt x="2508" y="7623"/>
                    <a:pt x="2605" y="7912"/>
                  </a:cubicBezTo>
                  <a:cubicBezTo>
                    <a:pt x="2991" y="9745"/>
                    <a:pt x="1930" y="11675"/>
                    <a:pt x="0" y="12253"/>
                  </a:cubicBezTo>
                </a:path>
              </a:pathLst>
            </a:custGeom>
            <a:noFill/>
            <a:ln w="9525" cap="rnd"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044175" y="590775"/>
              <a:ext cx="1456850" cy="2096500"/>
            </a:xfrm>
            <a:custGeom>
              <a:avLst/>
              <a:gdLst/>
              <a:ahLst/>
              <a:cxnLst/>
              <a:rect l="l" t="t" r="r" b="b"/>
              <a:pathLst>
                <a:path w="58274" h="83860" extrusionOk="0">
                  <a:moveTo>
                    <a:pt x="30425" y="1"/>
                  </a:moveTo>
                  <a:cubicBezTo>
                    <a:pt x="25013" y="1"/>
                    <a:pt x="19626" y="1310"/>
                    <a:pt x="14762" y="3839"/>
                  </a:cubicBezTo>
                  <a:cubicBezTo>
                    <a:pt x="8394" y="7409"/>
                    <a:pt x="4149" y="13776"/>
                    <a:pt x="2413" y="20626"/>
                  </a:cubicBezTo>
                  <a:cubicBezTo>
                    <a:pt x="1159" y="25161"/>
                    <a:pt x="483" y="29791"/>
                    <a:pt x="290" y="34422"/>
                  </a:cubicBezTo>
                  <a:cubicBezTo>
                    <a:pt x="1" y="38378"/>
                    <a:pt x="97" y="42430"/>
                    <a:pt x="580" y="46289"/>
                  </a:cubicBezTo>
                  <a:cubicBezTo>
                    <a:pt x="1641" y="56130"/>
                    <a:pt x="5211" y="65488"/>
                    <a:pt x="11096" y="73399"/>
                  </a:cubicBezTo>
                  <a:cubicBezTo>
                    <a:pt x="15051" y="78416"/>
                    <a:pt x="20454" y="82854"/>
                    <a:pt x="27111" y="83723"/>
                  </a:cubicBezTo>
                  <a:cubicBezTo>
                    <a:pt x="27725" y="83791"/>
                    <a:pt x="28387" y="83859"/>
                    <a:pt x="29064" y="83859"/>
                  </a:cubicBezTo>
                  <a:cubicBezTo>
                    <a:pt x="29344" y="83859"/>
                    <a:pt x="29626" y="83847"/>
                    <a:pt x="29909" y="83819"/>
                  </a:cubicBezTo>
                  <a:cubicBezTo>
                    <a:pt x="35891" y="83723"/>
                    <a:pt x="41293" y="80442"/>
                    <a:pt x="45249" y="76101"/>
                  </a:cubicBezTo>
                  <a:cubicBezTo>
                    <a:pt x="50266" y="70602"/>
                    <a:pt x="53353" y="63462"/>
                    <a:pt x="55186" y="56323"/>
                  </a:cubicBezTo>
                  <a:cubicBezTo>
                    <a:pt x="57502" y="47543"/>
                    <a:pt x="58273" y="38378"/>
                    <a:pt x="57405" y="29309"/>
                  </a:cubicBezTo>
                  <a:cubicBezTo>
                    <a:pt x="56923" y="23231"/>
                    <a:pt x="56537" y="15416"/>
                    <a:pt x="52967" y="10206"/>
                  </a:cubicBezTo>
                  <a:cubicBezTo>
                    <a:pt x="49397" y="5383"/>
                    <a:pt x="44188" y="2102"/>
                    <a:pt x="38302" y="945"/>
                  </a:cubicBezTo>
                  <a:cubicBezTo>
                    <a:pt x="35709" y="312"/>
                    <a:pt x="33064" y="1"/>
                    <a:pt x="30425" y="1"/>
                  </a:cubicBezTo>
                  <a:close/>
                </a:path>
              </a:pathLst>
            </a:custGeom>
            <a:solidFill>
              <a:srgbClr val="E5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2882575" y="433475"/>
              <a:ext cx="455900" cy="1350725"/>
            </a:xfrm>
            <a:custGeom>
              <a:avLst/>
              <a:gdLst/>
              <a:ahLst/>
              <a:cxnLst/>
              <a:rect l="l" t="t" r="r" b="b"/>
              <a:pathLst>
                <a:path w="18236" h="54029" extrusionOk="0">
                  <a:moveTo>
                    <a:pt x="6658" y="54028"/>
                  </a:moveTo>
                  <a:cubicBezTo>
                    <a:pt x="6272" y="45828"/>
                    <a:pt x="6465" y="38592"/>
                    <a:pt x="10227" y="31163"/>
                  </a:cubicBezTo>
                  <a:cubicBezTo>
                    <a:pt x="12736" y="26339"/>
                    <a:pt x="15823" y="21515"/>
                    <a:pt x="16981" y="16209"/>
                  </a:cubicBezTo>
                  <a:cubicBezTo>
                    <a:pt x="17270" y="14762"/>
                    <a:pt x="17367" y="13315"/>
                    <a:pt x="17560" y="11964"/>
                  </a:cubicBezTo>
                  <a:lnTo>
                    <a:pt x="18042" y="7815"/>
                  </a:lnTo>
                  <a:cubicBezTo>
                    <a:pt x="18235" y="6272"/>
                    <a:pt x="18042" y="1737"/>
                    <a:pt x="16402" y="773"/>
                  </a:cubicBezTo>
                  <a:cubicBezTo>
                    <a:pt x="15051" y="1"/>
                    <a:pt x="11964" y="1737"/>
                    <a:pt x="10806" y="2413"/>
                  </a:cubicBezTo>
                  <a:cubicBezTo>
                    <a:pt x="7623" y="4149"/>
                    <a:pt x="5018" y="6947"/>
                    <a:pt x="3570" y="10324"/>
                  </a:cubicBezTo>
                  <a:cubicBezTo>
                    <a:pt x="1" y="17753"/>
                    <a:pt x="387" y="26725"/>
                    <a:pt x="1544" y="34636"/>
                  </a:cubicBezTo>
                  <a:cubicBezTo>
                    <a:pt x="2413" y="41293"/>
                    <a:pt x="4149" y="47854"/>
                    <a:pt x="6658" y="54028"/>
                  </a:cubicBezTo>
                  <a:close/>
                </a:path>
              </a:pathLst>
            </a:custGeom>
            <a:solidFill>
              <a:srgbClr val="4D1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p:nvPr/>
          </p:nvSpPr>
          <p:spPr>
            <a:xfrm>
              <a:off x="3154856" y="173538"/>
              <a:ext cx="1579850" cy="1946450"/>
            </a:xfrm>
            <a:custGeom>
              <a:avLst/>
              <a:gdLst/>
              <a:ahLst/>
              <a:cxnLst/>
              <a:rect l="l" t="t" r="r" b="b"/>
              <a:pathLst>
                <a:path w="63194" h="77858" extrusionOk="0">
                  <a:moveTo>
                    <a:pt x="97" y="13218"/>
                  </a:moveTo>
                  <a:cubicBezTo>
                    <a:pt x="1" y="17463"/>
                    <a:pt x="1062" y="21708"/>
                    <a:pt x="3281" y="25374"/>
                  </a:cubicBezTo>
                  <a:cubicBezTo>
                    <a:pt x="11289" y="38784"/>
                    <a:pt x="47468" y="46695"/>
                    <a:pt x="49783" y="77858"/>
                  </a:cubicBezTo>
                  <a:cubicBezTo>
                    <a:pt x="59914" y="55089"/>
                    <a:pt x="63194" y="28654"/>
                    <a:pt x="43705" y="11192"/>
                  </a:cubicBezTo>
                  <a:cubicBezTo>
                    <a:pt x="35408" y="3666"/>
                    <a:pt x="14955" y="0"/>
                    <a:pt x="1062" y="12253"/>
                  </a:cubicBezTo>
                  <a:close/>
                </a:path>
              </a:pathLst>
            </a:custGeom>
            <a:solidFill>
              <a:srgbClr val="4D1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2"/>
            <p:cNvSpPr/>
            <p:nvPr/>
          </p:nvSpPr>
          <p:spPr>
            <a:xfrm>
              <a:off x="3191300" y="574725"/>
              <a:ext cx="1199950" cy="1212400"/>
            </a:xfrm>
            <a:custGeom>
              <a:avLst/>
              <a:gdLst/>
              <a:ahLst/>
              <a:cxnLst/>
              <a:rect l="l" t="t" r="r" b="b"/>
              <a:pathLst>
                <a:path w="47998" h="48496" extrusionOk="0">
                  <a:moveTo>
                    <a:pt x="1884" y="0"/>
                  </a:moveTo>
                  <a:cubicBezTo>
                    <a:pt x="1855" y="0"/>
                    <a:pt x="1834" y="11"/>
                    <a:pt x="1834" y="43"/>
                  </a:cubicBezTo>
                  <a:cubicBezTo>
                    <a:pt x="1" y="11331"/>
                    <a:pt x="7140" y="20786"/>
                    <a:pt x="15630" y="27346"/>
                  </a:cubicBezTo>
                  <a:cubicBezTo>
                    <a:pt x="20165" y="30723"/>
                    <a:pt x="25953" y="32556"/>
                    <a:pt x="30777" y="35450"/>
                  </a:cubicBezTo>
                  <a:cubicBezTo>
                    <a:pt x="36180" y="38634"/>
                    <a:pt x="40908" y="42879"/>
                    <a:pt x="44670" y="47896"/>
                  </a:cubicBezTo>
                  <a:cubicBezTo>
                    <a:pt x="45009" y="48320"/>
                    <a:pt x="45464" y="48495"/>
                    <a:pt x="45909" y="48495"/>
                  </a:cubicBezTo>
                  <a:cubicBezTo>
                    <a:pt x="46983" y="48495"/>
                    <a:pt x="47997" y="47472"/>
                    <a:pt x="47179" y="46449"/>
                  </a:cubicBezTo>
                  <a:cubicBezTo>
                    <a:pt x="40811" y="37959"/>
                    <a:pt x="32321" y="32556"/>
                    <a:pt x="22673" y="28311"/>
                  </a:cubicBezTo>
                  <a:cubicBezTo>
                    <a:pt x="11482" y="23487"/>
                    <a:pt x="2413" y="12489"/>
                    <a:pt x="2027" y="43"/>
                  </a:cubicBezTo>
                  <a:cubicBezTo>
                    <a:pt x="2027" y="43"/>
                    <a:pt x="1941" y="0"/>
                    <a:pt x="1884" y="0"/>
                  </a:cubicBezTo>
                  <a:close/>
                </a:path>
              </a:pathLst>
            </a:custGeom>
            <a:solidFill>
              <a:srgbClr val="4D1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2"/>
            <p:cNvSpPr/>
            <p:nvPr/>
          </p:nvSpPr>
          <p:spPr>
            <a:xfrm>
              <a:off x="3673700" y="1581575"/>
              <a:ext cx="106150" cy="525825"/>
            </a:xfrm>
            <a:custGeom>
              <a:avLst/>
              <a:gdLst/>
              <a:ahLst/>
              <a:cxnLst/>
              <a:rect l="l" t="t" r="r" b="b"/>
              <a:pathLst>
                <a:path w="4246" h="21033" fill="none" extrusionOk="0">
                  <a:moveTo>
                    <a:pt x="4246" y="21032"/>
                  </a:moveTo>
                  <a:cubicBezTo>
                    <a:pt x="2895" y="20743"/>
                    <a:pt x="1641" y="19971"/>
                    <a:pt x="772" y="18813"/>
                  </a:cubicBezTo>
                  <a:cubicBezTo>
                    <a:pt x="193" y="17656"/>
                    <a:pt x="1" y="16305"/>
                    <a:pt x="290" y="14954"/>
                  </a:cubicBezTo>
                  <a:lnTo>
                    <a:pt x="1641" y="0"/>
                  </a:lnTo>
                </a:path>
              </a:pathLst>
            </a:custGeom>
            <a:noFill/>
            <a:ln w="19050" cap="rnd" cmpd="sng">
              <a:solidFill>
                <a:srgbClr val="20124D"/>
              </a:solidFill>
              <a:prstDash val="solid"/>
              <a:miter lim="964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2"/>
            <p:cNvSpPr/>
            <p:nvPr/>
          </p:nvSpPr>
          <p:spPr>
            <a:xfrm>
              <a:off x="3307725" y="1631725"/>
              <a:ext cx="182050" cy="133675"/>
            </a:xfrm>
            <a:custGeom>
              <a:avLst/>
              <a:gdLst/>
              <a:ahLst/>
              <a:cxnLst/>
              <a:rect l="l" t="t" r="r" b="b"/>
              <a:pathLst>
                <a:path w="7282" h="5347" extrusionOk="0">
                  <a:moveTo>
                    <a:pt x="3576" y="0"/>
                  </a:moveTo>
                  <a:cubicBezTo>
                    <a:pt x="422" y="0"/>
                    <a:pt x="0" y="4954"/>
                    <a:pt x="3352" y="5327"/>
                  </a:cubicBezTo>
                  <a:cubicBezTo>
                    <a:pt x="3473" y="5340"/>
                    <a:pt x="3591" y="5347"/>
                    <a:pt x="3706" y="5347"/>
                  </a:cubicBezTo>
                  <a:cubicBezTo>
                    <a:pt x="6860" y="5347"/>
                    <a:pt x="7282" y="393"/>
                    <a:pt x="3930" y="20"/>
                  </a:cubicBezTo>
                  <a:cubicBezTo>
                    <a:pt x="3809" y="7"/>
                    <a:pt x="3691" y="0"/>
                    <a:pt x="3576" y="0"/>
                  </a:cubicBezTo>
                  <a:close/>
                </a:path>
              </a:pathLst>
            </a:custGeom>
            <a:solidFill>
              <a:srgbClr val="4D1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p:nvPr/>
          </p:nvSpPr>
          <p:spPr>
            <a:xfrm>
              <a:off x="3220250" y="1424800"/>
              <a:ext cx="311175" cy="55500"/>
            </a:xfrm>
            <a:custGeom>
              <a:avLst/>
              <a:gdLst/>
              <a:ahLst/>
              <a:cxnLst/>
              <a:rect l="l" t="t" r="r" b="b"/>
              <a:pathLst>
                <a:path w="12447" h="2220" fill="none" extrusionOk="0">
                  <a:moveTo>
                    <a:pt x="1" y="2219"/>
                  </a:moveTo>
                  <a:cubicBezTo>
                    <a:pt x="3860" y="97"/>
                    <a:pt x="8491" y="0"/>
                    <a:pt x="12446" y="2026"/>
                  </a:cubicBezTo>
                </a:path>
              </a:pathLst>
            </a:custGeom>
            <a:noFill/>
            <a:ln w="19050" cap="rnd" cmpd="sng">
              <a:solidFill>
                <a:srgbClr val="1E0B07"/>
              </a:solidFill>
              <a:prstDash val="solid"/>
              <a:miter lim="964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2"/>
            <p:cNvSpPr/>
            <p:nvPr/>
          </p:nvSpPr>
          <p:spPr>
            <a:xfrm>
              <a:off x="3992075" y="1424800"/>
              <a:ext cx="308750" cy="55500"/>
            </a:xfrm>
            <a:custGeom>
              <a:avLst/>
              <a:gdLst/>
              <a:ahLst/>
              <a:cxnLst/>
              <a:rect l="l" t="t" r="r" b="b"/>
              <a:pathLst>
                <a:path w="12350" h="2220" fill="none" extrusionOk="0">
                  <a:moveTo>
                    <a:pt x="1" y="2219"/>
                  </a:moveTo>
                  <a:cubicBezTo>
                    <a:pt x="3860" y="97"/>
                    <a:pt x="8491" y="0"/>
                    <a:pt x="12350" y="2026"/>
                  </a:cubicBezTo>
                </a:path>
              </a:pathLst>
            </a:custGeom>
            <a:noFill/>
            <a:ln w="19050" cap="rnd" cmpd="sng">
              <a:solidFill>
                <a:srgbClr val="1E0B07"/>
              </a:solidFill>
              <a:prstDash val="solid"/>
              <a:miter lim="964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p:nvPr/>
          </p:nvSpPr>
          <p:spPr>
            <a:xfrm>
              <a:off x="4016825" y="1631725"/>
              <a:ext cx="182075" cy="133675"/>
            </a:xfrm>
            <a:custGeom>
              <a:avLst/>
              <a:gdLst/>
              <a:ahLst/>
              <a:cxnLst/>
              <a:rect l="l" t="t" r="r" b="b"/>
              <a:pathLst>
                <a:path w="7283" h="5347" extrusionOk="0">
                  <a:moveTo>
                    <a:pt x="3707" y="0"/>
                  </a:moveTo>
                  <a:cubicBezTo>
                    <a:pt x="3592" y="0"/>
                    <a:pt x="3474" y="7"/>
                    <a:pt x="3352" y="20"/>
                  </a:cubicBezTo>
                  <a:cubicBezTo>
                    <a:pt x="1" y="393"/>
                    <a:pt x="422" y="5347"/>
                    <a:pt x="3577" y="5347"/>
                  </a:cubicBezTo>
                  <a:cubicBezTo>
                    <a:pt x="3691" y="5347"/>
                    <a:pt x="3809" y="5340"/>
                    <a:pt x="3931" y="5327"/>
                  </a:cubicBezTo>
                  <a:cubicBezTo>
                    <a:pt x="7282" y="4954"/>
                    <a:pt x="6861" y="0"/>
                    <a:pt x="3707" y="0"/>
                  </a:cubicBezTo>
                  <a:close/>
                </a:path>
              </a:pathLst>
            </a:custGeom>
            <a:solidFill>
              <a:srgbClr val="4D1F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2"/>
            <p:cNvSpPr/>
            <p:nvPr/>
          </p:nvSpPr>
          <p:spPr>
            <a:xfrm>
              <a:off x="3594100" y="2283450"/>
              <a:ext cx="332875" cy="60325"/>
            </a:xfrm>
            <a:custGeom>
              <a:avLst/>
              <a:gdLst/>
              <a:ahLst/>
              <a:cxnLst/>
              <a:rect l="l" t="t" r="r" b="b"/>
              <a:pathLst>
                <a:path w="13315" h="2413" fill="none" extrusionOk="0">
                  <a:moveTo>
                    <a:pt x="1" y="290"/>
                  </a:moveTo>
                  <a:cubicBezTo>
                    <a:pt x="4246" y="2412"/>
                    <a:pt x="9166" y="2219"/>
                    <a:pt x="13315" y="0"/>
                  </a:cubicBezTo>
                </a:path>
              </a:pathLst>
            </a:custGeom>
            <a:noFill/>
            <a:ln w="19050" cap="rnd" cmpd="sng">
              <a:solidFill>
                <a:srgbClr val="39222F"/>
              </a:solidFill>
              <a:prstDash val="solid"/>
              <a:miter lim="964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2"/>
            <p:cNvSpPr/>
            <p:nvPr/>
          </p:nvSpPr>
          <p:spPr>
            <a:xfrm>
              <a:off x="3256425" y="1839250"/>
              <a:ext cx="110450" cy="70375"/>
            </a:xfrm>
            <a:custGeom>
              <a:avLst/>
              <a:gdLst/>
              <a:ahLst/>
              <a:cxnLst/>
              <a:rect l="l" t="t" r="r" b="b"/>
              <a:pathLst>
                <a:path w="4418" h="2815" extrusionOk="0">
                  <a:moveTo>
                    <a:pt x="4116" y="1"/>
                  </a:moveTo>
                  <a:cubicBezTo>
                    <a:pt x="4095" y="1"/>
                    <a:pt x="4074" y="6"/>
                    <a:pt x="4053" y="16"/>
                  </a:cubicBezTo>
                  <a:cubicBezTo>
                    <a:pt x="2606" y="692"/>
                    <a:pt x="1255" y="1560"/>
                    <a:pt x="97" y="2525"/>
                  </a:cubicBezTo>
                  <a:cubicBezTo>
                    <a:pt x="1" y="2621"/>
                    <a:pt x="97" y="2814"/>
                    <a:pt x="194" y="2814"/>
                  </a:cubicBezTo>
                  <a:cubicBezTo>
                    <a:pt x="1641" y="2139"/>
                    <a:pt x="2992" y="1367"/>
                    <a:pt x="4246" y="402"/>
                  </a:cubicBezTo>
                  <a:cubicBezTo>
                    <a:pt x="4418" y="316"/>
                    <a:pt x="4284" y="1"/>
                    <a:pt x="41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2"/>
            <p:cNvSpPr/>
            <p:nvPr/>
          </p:nvSpPr>
          <p:spPr>
            <a:xfrm>
              <a:off x="3329575" y="1843825"/>
              <a:ext cx="133875" cy="80750"/>
            </a:xfrm>
            <a:custGeom>
              <a:avLst/>
              <a:gdLst/>
              <a:ahLst/>
              <a:cxnLst/>
              <a:rect l="l" t="t" r="r" b="b"/>
              <a:pathLst>
                <a:path w="5355" h="3230" extrusionOk="0">
                  <a:moveTo>
                    <a:pt x="5178" y="1"/>
                  </a:moveTo>
                  <a:cubicBezTo>
                    <a:pt x="5150" y="1"/>
                    <a:pt x="5118" y="9"/>
                    <a:pt x="5082" y="26"/>
                  </a:cubicBezTo>
                  <a:cubicBezTo>
                    <a:pt x="4214" y="316"/>
                    <a:pt x="3346" y="702"/>
                    <a:pt x="2671" y="1280"/>
                  </a:cubicBezTo>
                  <a:cubicBezTo>
                    <a:pt x="1802" y="1859"/>
                    <a:pt x="934" y="2535"/>
                    <a:pt x="66" y="3017"/>
                  </a:cubicBezTo>
                  <a:cubicBezTo>
                    <a:pt x="0" y="3017"/>
                    <a:pt x="23" y="3150"/>
                    <a:pt x="75" y="3205"/>
                  </a:cubicBezTo>
                  <a:lnTo>
                    <a:pt x="75" y="3205"/>
                  </a:lnTo>
                  <a:cubicBezTo>
                    <a:pt x="1037" y="2725"/>
                    <a:pt x="1998" y="2244"/>
                    <a:pt x="2864" y="1763"/>
                  </a:cubicBezTo>
                  <a:cubicBezTo>
                    <a:pt x="3732" y="1473"/>
                    <a:pt x="4600" y="991"/>
                    <a:pt x="5275" y="316"/>
                  </a:cubicBezTo>
                  <a:cubicBezTo>
                    <a:pt x="5354" y="158"/>
                    <a:pt x="5304" y="1"/>
                    <a:pt x="5178" y="1"/>
                  </a:cubicBezTo>
                  <a:close/>
                  <a:moveTo>
                    <a:pt x="75" y="3205"/>
                  </a:moveTo>
                  <a:lnTo>
                    <a:pt x="75" y="3205"/>
                  </a:lnTo>
                  <a:cubicBezTo>
                    <a:pt x="72" y="3207"/>
                    <a:pt x="69" y="3208"/>
                    <a:pt x="66" y="3210"/>
                  </a:cubicBezTo>
                  <a:lnTo>
                    <a:pt x="80" y="3210"/>
                  </a:lnTo>
                  <a:cubicBezTo>
                    <a:pt x="78" y="3209"/>
                    <a:pt x="77" y="3207"/>
                    <a:pt x="75" y="3205"/>
                  </a:cubicBezTo>
                  <a:close/>
                  <a:moveTo>
                    <a:pt x="80" y="3210"/>
                  </a:moveTo>
                  <a:cubicBezTo>
                    <a:pt x="92" y="3222"/>
                    <a:pt x="106" y="3230"/>
                    <a:pt x="121" y="3230"/>
                  </a:cubicBezTo>
                  <a:cubicBezTo>
                    <a:pt x="135" y="3230"/>
                    <a:pt x="148" y="3224"/>
                    <a:pt x="162" y="321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2"/>
            <p:cNvSpPr/>
            <p:nvPr/>
          </p:nvSpPr>
          <p:spPr>
            <a:xfrm>
              <a:off x="3416075" y="1854125"/>
              <a:ext cx="96050" cy="70625"/>
            </a:xfrm>
            <a:custGeom>
              <a:avLst/>
              <a:gdLst/>
              <a:ahLst/>
              <a:cxnLst/>
              <a:rect l="l" t="t" r="r" b="b"/>
              <a:pathLst>
                <a:path w="3842" h="2825" extrusionOk="0">
                  <a:moveTo>
                    <a:pt x="3456" y="0"/>
                  </a:moveTo>
                  <a:cubicBezTo>
                    <a:pt x="2780" y="290"/>
                    <a:pt x="2298" y="579"/>
                    <a:pt x="1815" y="1061"/>
                  </a:cubicBezTo>
                  <a:cubicBezTo>
                    <a:pt x="1237" y="1544"/>
                    <a:pt x="658" y="2123"/>
                    <a:pt x="79" y="2605"/>
                  </a:cubicBezTo>
                  <a:cubicBezTo>
                    <a:pt x="1" y="2683"/>
                    <a:pt x="49" y="2824"/>
                    <a:pt x="172" y="2824"/>
                  </a:cubicBezTo>
                  <a:cubicBezTo>
                    <a:pt x="202" y="2824"/>
                    <a:pt x="235" y="2816"/>
                    <a:pt x="272" y="2798"/>
                  </a:cubicBezTo>
                  <a:cubicBezTo>
                    <a:pt x="851" y="2412"/>
                    <a:pt x="1526" y="2026"/>
                    <a:pt x="2201" y="1640"/>
                  </a:cubicBezTo>
                  <a:cubicBezTo>
                    <a:pt x="2780" y="1351"/>
                    <a:pt x="3359" y="868"/>
                    <a:pt x="3745" y="386"/>
                  </a:cubicBezTo>
                  <a:cubicBezTo>
                    <a:pt x="3841" y="193"/>
                    <a:pt x="3649" y="0"/>
                    <a:pt x="34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2"/>
            <p:cNvSpPr/>
            <p:nvPr/>
          </p:nvSpPr>
          <p:spPr>
            <a:xfrm>
              <a:off x="3975200" y="1839250"/>
              <a:ext cx="110450" cy="70375"/>
            </a:xfrm>
            <a:custGeom>
              <a:avLst/>
              <a:gdLst/>
              <a:ahLst/>
              <a:cxnLst/>
              <a:rect l="l" t="t" r="r" b="b"/>
              <a:pathLst>
                <a:path w="4418" h="2815" extrusionOk="0">
                  <a:moveTo>
                    <a:pt x="4115" y="1"/>
                  </a:moveTo>
                  <a:cubicBezTo>
                    <a:pt x="4095" y="1"/>
                    <a:pt x="4073" y="6"/>
                    <a:pt x="4052" y="16"/>
                  </a:cubicBezTo>
                  <a:cubicBezTo>
                    <a:pt x="2605" y="692"/>
                    <a:pt x="1254" y="1560"/>
                    <a:pt x="97" y="2525"/>
                  </a:cubicBezTo>
                  <a:cubicBezTo>
                    <a:pt x="0" y="2621"/>
                    <a:pt x="97" y="2814"/>
                    <a:pt x="193" y="2814"/>
                  </a:cubicBezTo>
                  <a:cubicBezTo>
                    <a:pt x="1640" y="2139"/>
                    <a:pt x="2991" y="1367"/>
                    <a:pt x="4245" y="402"/>
                  </a:cubicBezTo>
                  <a:cubicBezTo>
                    <a:pt x="4417" y="316"/>
                    <a:pt x="4283" y="1"/>
                    <a:pt x="4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2"/>
            <p:cNvSpPr/>
            <p:nvPr/>
          </p:nvSpPr>
          <p:spPr>
            <a:xfrm>
              <a:off x="4048325" y="1843825"/>
              <a:ext cx="135850" cy="80750"/>
            </a:xfrm>
            <a:custGeom>
              <a:avLst/>
              <a:gdLst/>
              <a:ahLst/>
              <a:cxnLst/>
              <a:rect l="l" t="t" r="r" b="b"/>
              <a:pathLst>
                <a:path w="5434" h="3230" extrusionOk="0">
                  <a:moveTo>
                    <a:pt x="5187" y="1"/>
                  </a:moveTo>
                  <a:cubicBezTo>
                    <a:pt x="5154" y="1"/>
                    <a:pt x="5118" y="9"/>
                    <a:pt x="5083" y="26"/>
                  </a:cubicBezTo>
                  <a:cubicBezTo>
                    <a:pt x="4215" y="316"/>
                    <a:pt x="3443" y="702"/>
                    <a:pt x="2671" y="1280"/>
                  </a:cubicBezTo>
                  <a:cubicBezTo>
                    <a:pt x="1803" y="1859"/>
                    <a:pt x="934" y="2535"/>
                    <a:pt x="66" y="3017"/>
                  </a:cubicBezTo>
                  <a:cubicBezTo>
                    <a:pt x="1" y="3017"/>
                    <a:pt x="24" y="3150"/>
                    <a:pt x="75" y="3205"/>
                  </a:cubicBezTo>
                  <a:lnTo>
                    <a:pt x="75" y="3205"/>
                  </a:lnTo>
                  <a:cubicBezTo>
                    <a:pt x="1037" y="2725"/>
                    <a:pt x="1998" y="2244"/>
                    <a:pt x="2864" y="1763"/>
                  </a:cubicBezTo>
                  <a:cubicBezTo>
                    <a:pt x="3829" y="1473"/>
                    <a:pt x="4601" y="991"/>
                    <a:pt x="5276" y="316"/>
                  </a:cubicBezTo>
                  <a:cubicBezTo>
                    <a:pt x="5433" y="158"/>
                    <a:pt x="5334" y="1"/>
                    <a:pt x="5187" y="1"/>
                  </a:cubicBezTo>
                  <a:close/>
                  <a:moveTo>
                    <a:pt x="75" y="3205"/>
                  </a:moveTo>
                  <a:lnTo>
                    <a:pt x="75" y="3205"/>
                  </a:lnTo>
                  <a:cubicBezTo>
                    <a:pt x="72" y="3207"/>
                    <a:pt x="69" y="3208"/>
                    <a:pt x="66" y="3210"/>
                  </a:cubicBezTo>
                  <a:lnTo>
                    <a:pt x="80" y="3210"/>
                  </a:lnTo>
                  <a:cubicBezTo>
                    <a:pt x="78" y="3209"/>
                    <a:pt x="77" y="3207"/>
                    <a:pt x="75" y="3205"/>
                  </a:cubicBezTo>
                  <a:close/>
                  <a:moveTo>
                    <a:pt x="80" y="3210"/>
                  </a:moveTo>
                  <a:cubicBezTo>
                    <a:pt x="93" y="3222"/>
                    <a:pt x="107" y="3230"/>
                    <a:pt x="122" y="3230"/>
                  </a:cubicBezTo>
                  <a:cubicBezTo>
                    <a:pt x="135" y="3230"/>
                    <a:pt x="149" y="3224"/>
                    <a:pt x="163" y="321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2"/>
            <p:cNvSpPr/>
            <p:nvPr/>
          </p:nvSpPr>
          <p:spPr>
            <a:xfrm>
              <a:off x="4134850" y="1854125"/>
              <a:ext cx="96025" cy="70625"/>
            </a:xfrm>
            <a:custGeom>
              <a:avLst/>
              <a:gdLst/>
              <a:ahLst/>
              <a:cxnLst/>
              <a:rect l="l" t="t" r="r" b="b"/>
              <a:pathLst>
                <a:path w="3841" h="2825" extrusionOk="0">
                  <a:moveTo>
                    <a:pt x="3455" y="0"/>
                  </a:moveTo>
                  <a:cubicBezTo>
                    <a:pt x="2780" y="290"/>
                    <a:pt x="2297" y="579"/>
                    <a:pt x="1815" y="1061"/>
                  </a:cubicBezTo>
                  <a:cubicBezTo>
                    <a:pt x="1236" y="1544"/>
                    <a:pt x="561" y="2123"/>
                    <a:pt x="78" y="2605"/>
                  </a:cubicBezTo>
                  <a:cubicBezTo>
                    <a:pt x="0" y="2683"/>
                    <a:pt x="48" y="2824"/>
                    <a:pt x="172" y="2824"/>
                  </a:cubicBezTo>
                  <a:cubicBezTo>
                    <a:pt x="201" y="2824"/>
                    <a:pt x="234" y="2816"/>
                    <a:pt x="271" y="2798"/>
                  </a:cubicBezTo>
                  <a:cubicBezTo>
                    <a:pt x="850" y="2412"/>
                    <a:pt x="1622" y="2026"/>
                    <a:pt x="2201" y="1640"/>
                  </a:cubicBezTo>
                  <a:cubicBezTo>
                    <a:pt x="2780" y="1351"/>
                    <a:pt x="3359" y="868"/>
                    <a:pt x="3744" y="386"/>
                  </a:cubicBezTo>
                  <a:cubicBezTo>
                    <a:pt x="3841" y="193"/>
                    <a:pt x="3648" y="0"/>
                    <a:pt x="34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52"/>
          <p:cNvGrpSpPr/>
          <p:nvPr/>
        </p:nvGrpSpPr>
        <p:grpSpPr>
          <a:xfrm>
            <a:off x="6697364" y="1196175"/>
            <a:ext cx="1269704" cy="1733966"/>
            <a:chOff x="1905100" y="237850"/>
            <a:chExt cx="3763200" cy="5139200"/>
          </a:xfrm>
        </p:grpSpPr>
        <p:sp>
          <p:nvSpPr>
            <p:cNvPr id="959" name="Google Shape;959;p52"/>
            <p:cNvSpPr/>
            <p:nvPr/>
          </p:nvSpPr>
          <p:spPr>
            <a:xfrm>
              <a:off x="2513075" y="237850"/>
              <a:ext cx="2656000" cy="3420400"/>
            </a:xfrm>
            <a:custGeom>
              <a:avLst/>
              <a:gdLst/>
              <a:ahLst/>
              <a:cxnLst/>
              <a:rect l="l" t="t" r="r" b="b"/>
              <a:pathLst>
                <a:path w="106240" h="136816" extrusionOk="0">
                  <a:moveTo>
                    <a:pt x="46514" y="0"/>
                  </a:moveTo>
                  <a:cubicBezTo>
                    <a:pt x="46364" y="0"/>
                    <a:pt x="46214" y="4"/>
                    <a:pt x="46064" y="11"/>
                  </a:cubicBezTo>
                  <a:cubicBezTo>
                    <a:pt x="43401" y="277"/>
                    <a:pt x="40916" y="1697"/>
                    <a:pt x="39407" y="3827"/>
                  </a:cubicBezTo>
                  <a:cubicBezTo>
                    <a:pt x="38409" y="5194"/>
                    <a:pt x="38281" y="5969"/>
                    <a:pt x="37846" y="5969"/>
                  </a:cubicBezTo>
                  <a:cubicBezTo>
                    <a:pt x="37547" y="5969"/>
                    <a:pt x="37101" y="5600"/>
                    <a:pt x="36123" y="4804"/>
                  </a:cubicBezTo>
                  <a:cubicBezTo>
                    <a:pt x="34965" y="3782"/>
                    <a:pt x="33440" y="3230"/>
                    <a:pt x="31910" y="3230"/>
                  </a:cubicBezTo>
                  <a:cubicBezTo>
                    <a:pt x="31448" y="3230"/>
                    <a:pt x="30985" y="3281"/>
                    <a:pt x="30532" y="3384"/>
                  </a:cubicBezTo>
                  <a:cubicBezTo>
                    <a:pt x="27514" y="4094"/>
                    <a:pt x="25295" y="6845"/>
                    <a:pt x="25206" y="10040"/>
                  </a:cubicBezTo>
                  <a:cubicBezTo>
                    <a:pt x="24443" y="9543"/>
                    <a:pt x="23581" y="9305"/>
                    <a:pt x="22722" y="9305"/>
                  </a:cubicBezTo>
                  <a:cubicBezTo>
                    <a:pt x="21282" y="9305"/>
                    <a:pt x="19850" y="9971"/>
                    <a:pt x="18905" y="11194"/>
                  </a:cubicBezTo>
                  <a:cubicBezTo>
                    <a:pt x="18727" y="11372"/>
                    <a:pt x="18638" y="11638"/>
                    <a:pt x="18461" y="11904"/>
                  </a:cubicBezTo>
                  <a:cubicBezTo>
                    <a:pt x="17692" y="11469"/>
                    <a:pt x="16859" y="11261"/>
                    <a:pt x="16035" y="11261"/>
                  </a:cubicBezTo>
                  <a:cubicBezTo>
                    <a:pt x="14672" y="11261"/>
                    <a:pt x="13332" y="11830"/>
                    <a:pt x="12337" y="12880"/>
                  </a:cubicBezTo>
                  <a:cubicBezTo>
                    <a:pt x="10739" y="14656"/>
                    <a:pt x="10384" y="17229"/>
                    <a:pt x="11538" y="19360"/>
                  </a:cubicBezTo>
                  <a:cubicBezTo>
                    <a:pt x="11289" y="19307"/>
                    <a:pt x="11039" y="19282"/>
                    <a:pt x="10790" y="19282"/>
                  </a:cubicBezTo>
                  <a:cubicBezTo>
                    <a:pt x="9353" y="19282"/>
                    <a:pt x="7985" y="20128"/>
                    <a:pt x="7455" y="21490"/>
                  </a:cubicBezTo>
                  <a:cubicBezTo>
                    <a:pt x="6745" y="23176"/>
                    <a:pt x="7189" y="25040"/>
                    <a:pt x="8609" y="26194"/>
                  </a:cubicBezTo>
                  <a:cubicBezTo>
                    <a:pt x="8454" y="26078"/>
                    <a:pt x="8289" y="26024"/>
                    <a:pt x="8115" y="26024"/>
                  </a:cubicBezTo>
                  <a:cubicBezTo>
                    <a:pt x="6299" y="26024"/>
                    <a:pt x="3608" y="31870"/>
                    <a:pt x="3284" y="32762"/>
                  </a:cubicBezTo>
                  <a:cubicBezTo>
                    <a:pt x="2130" y="35957"/>
                    <a:pt x="2840" y="39507"/>
                    <a:pt x="5148" y="42081"/>
                  </a:cubicBezTo>
                  <a:cubicBezTo>
                    <a:pt x="2485" y="42613"/>
                    <a:pt x="444" y="44832"/>
                    <a:pt x="178" y="47584"/>
                  </a:cubicBezTo>
                  <a:cubicBezTo>
                    <a:pt x="0" y="50335"/>
                    <a:pt x="1598" y="52909"/>
                    <a:pt x="4171" y="53974"/>
                  </a:cubicBezTo>
                  <a:cubicBezTo>
                    <a:pt x="2840" y="54773"/>
                    <a:pt x="2041" y="56193"/>
                    <a:pt x="2130" y="57702"/>
                  </a:cubicBezTo>
                  <a:cubicBezTo>
                    <a:pt x="2130" y="59210"/>
                    <a:pt x="2929" y="60631"/>
                    <a:pt x="4349" y="61341"/>
                  </a:cubicBezTo>
                  <a:cubicBezTo>
                    <a:pt x="1775" y="62406"/>
                    <a:pt x="89" y="64891"/>
                    <a:pt x="89" y="67731"/>
                  </a:cubicBezTo>
                  <a:cubicBezTo>
                    <a:pt x="89" y="70660"/>
                    <a:pt x="1864" y="72701"/>
                    <a:pt x="4083" y="74121"/>
                  </a:cubicBezTo>
                  <a:cubicBezTo>
                    <a:pt x="1947" y="76172"/>
                    <a:pt x="2854" y="83652"/>
                    <a:pt x="6410" y="83652"/>
                  </a:cubicBezTo>
                  <a:cubicBezTo>
                    <a:pt x="6547" y="83652"/>
                    <a:pt x="6689" y="83641"/>
                    <a:pt x="6834" y="83618"/>
                  </a:cubicBezTo>
                  <a:lnTo>
                    <a:pt x="6834" y="83618"/>
                  </a:lnTo>
                  <a:cubicBezTo>
                    <a:pt x="4083" y="84151"/>
                    <a:pt x="2041" y="86458"/>
                    <a:pt x="1864" y="89298"/>
                  </a:cubicBezTo>
                  <a:cubicBezTo>
                    <a:pt x="1686" y="92050"/>
                    <a:pt x="3284" y="94712"/>
                    <a:pt x="5947" y="95777"/>
                  </a:cubicBezTo>
                  <a:cubicBezTo>
                    <a:pt x="4615" y="100126"/>
                    <a:pt x="5414" y="104919"/>
                    <a:pt x="8254" y="108558"/>
                  </a:cubicBezTo>
                  <a:cubicBezTo>
                    <a:pt x="10603" y="111513"/>
                    <a:pt x="14181" y="113239"/>
                    <a:pt x="17939" y="113239"/>
                  </a:cubicBezTo>
                  <a:cubicBezTo>
                    <a:pt x="18583" y="113239"/>
                    <a:pt x="19232" y="113188"/>
                    <a:pt x="19881" y="113085"/>
                  </a:cubicBezTo>
                  <a:lnTo>
                    <a:pt x="19881" y="113085"/>
                  </a:lnTo>
                  <a:cubicBezTo>
                    <a:pt x="19704" y="115037"/>
                    <a:pt x="19970" y="117079"/>
                    <a:pt x="20769" y="118854"/>
                  </a:cubicBezTo>
                  <a:cubicBezTo>
                    <a:pt x="21452" y="120371"/>
                    <a:pt x="22978" y="121630"/>
                    <a:pt x="24516" y="121630"/>
                  </a:cubicBezTo>
                  <a:cubicBezTo>
                    <a:pt x="24777" y="121630"/>
                    <a:pt x="25038" y="121593"/>
                    <a:pt x="25295" y="121516"/>
                  </a:cubicBezTo>
                  <a:cubicBezTo>
                    <a:pt x="26538" y="126220"/>
                    <a:pt x="28845" y="131546"/>
                    <a:pt x="33372" y="132344"/>
                  </a:cubicBezTo>
                  <a:cubicBezTo>
                    <a:pt x="33860" y="132433"/>
                    <a:pt x="34354" y="132461"/>
                    <a:pt x="34850" y="132461"/>
                  </a:cubicBezTo>
                  <a:cubicBezTo>
                    <a:pt x="35677" y="132461"/>
                    <a:pt x="36513" y="132384"/>
                    <a:pt x="37343" y="132384"/>
                  </a:cubicBezTo>
                  <a:cubicBezTo>
                    <a:pt x="38007" y="132384"/>
                    <a:pt x="38667" y="132433"/>
                    <a:pt x="39318" y="132611"/>
                  </a:cubicBezTo>
                  <a:cubicBezTo>
                    <a:pt x="40383" y="132966"/>
                    <a:pt x="41360" y="133409"/>
                    <a:pt x="42247" y="133942"/>
                  </a:cubicBezTo>
                  <a:cubicBezTo>
                    <a:pt x="47040" y="136338"/>
                    <a:pt x="51921" y="135983"/>
                    <a:pt x="56980" y="136427"/>
                  </a:cubicBezTo>
                  <a:cubicBezTo>
                    <a:pt x="57983" y="136514"/>
                    <a:pt x="60143" y="136816"/>
                    <a:pt x="62217" y="136816"/>
                  </a:cubicBezTo>
                  <a:cubicBezTo>
                    <a:pt x="64365" y="136816"/>
                    <a:pt x="66423" y="136492"/>
                    <a:pt x="67010" y="135273"/>
                  </a:cubicBezTo>
                  <a:cubicBezTo>
                    <a:pt x="67808" y="133764"/>
                    <a:pt x="66122" y="131457"/>
                    <a:pt x="67365" y="130392"/>
                  </a:cubicBezTo>
                  <a:cubicBezTo>
                    <a:pt x="67720" y="130125"/>
                    <a:pt x="68163" y="129948"/>
                    <a:pt x="68696" y="129948"/>
                  </a:cubicBezTo>
                  <a:cubicBezTo>
                    <a:pt x="71891" y="129770"/>
                    <a:pt x="74909" y="128617"/>
                    <a:pt x="77394" y="126664"/>
                  </a:cubicBezTo>
                  <a:cubicBezTo>
                    <a:pt x="80323" y="123913"/>
                    <a:pt x="80500" y="120185"/>
                    <a:pt x="79879" y="116369"/>
                  </a:cubicBezTo>
                  <a:cubicBezTo>
                    <a:pt x="82542" y="116280"/>
                    <a:pt x="85204" y="116191"/>
                    <a:pt x="87512" y="114948"/>
                  </a:cubicBezTo>
                  <a:cubicBezTo>
                    <a:pt x="89820" y="113795"/>
                    <a:pt x="91772" y="111221"/>
                    <a:pt x="91417" y="108558"/>
                  </a:cubicBezTo>
                  <a:cubicBezTo>
                    <a:pt x="94524" y="107671"/>
                    <a:pt x="96920" y="105008"/>
                    <a:pt x="97541" y="101813"/>
                  </a:cubicBezTo>
                  <a:cubicBezTo>
                    <a:pt x="98162" y="98529"/>
                    <a:pt x="96831" y="95156"/>
                    <a:pt x="94257" y="93115"/>
                  </a:cubicBezTo>
                  <a:cubicBezTo>
                    <a:pt x="98340" y="93115"/>
                    <a:pt x="101446" y="89742"/>
                    <a:pt x="102156" y="85748"/>
                  </a:cubicBezTo>
                  <a:cubicBezTo>
                    <a:pt x="102423" y="84328"/>
                    <a:pt x="103665" y="78914"/>
                    <a:pt x="101003" y="78914"/>
                  </a:cubicBezTo>
                  <a:cubicBezTo>
                    <a:pt x="103576" y="78736"/>
                    <a:pt x="105707" y="76784"/>
                    <a:pt x="105973" y="74299"/>
                  </a:cubicBezTo>
                  <a:cubicBezTo>
                    <a:pt x="106239" y="71725"/>
                    <a:pt x="104730" y="69240"/>
                    <a:pt x="102334" y="68441"/>
                  </a:cubicBezTo>
                  <a:cubicBezTo>
                    <a:pt x="104020" y="65335"/>
                    <a:pt x="103488" y="61429"/>
                    <a:pt x="100914" y="58944"/>
                  </a:cubicBezTo>
                  <a:cubicBezTo>
                    <a:pt x="102334" y="55660"/>
                    <a:pt x="100026" y="51223"/>
                    <a:pt x="96654" y="50512"/>
                  </a:cubicBezTo>
                  <a:cubicBezTo>
                    <a:pt x="99583" y="49004"/>
                    <a:pt x="101713" y="46341"/>
                    <a:pt x="102511" y="43146"/>
                  </a:cubicBezTo>
                  <a:cubicBezTo>
                    <a:pt x="103576" y="38797"/>
                    <a:pt x="101624" y="34004"/>
                    <a:pt x="99583" y="30276"/>
                  </a:cubicBezTo>
                  <a:cubicBezTo>
                    <a:pt x="98606" y="28501"/>
                    <a:pt x="97186" y="26992"/>
                    <a:pt x="95411" y="25927"/>
                  </a:cubicBezTo>
                  <a:cubicBezTo>
                    <a:pt x="95051" y="25639"/>
                    <a:pt x="92181" y="24359"/>
                    <a:pt x="90919" y="24359"/>
                  </a:cubicBezTo>
                  <a:cubicBezTo>
                    <a:pt x="90632" y="24359"/>
                    <a:pt x="90428" y="24425"/>
                    <a:pt x="90357" y="24585"/>
                  </a:cubicBezTo>
                  <a:lnTo>
                    <a:pt x="90357" y="24585"/>
                  </a:lnTo>
                  <a:cubicBezTo>
                    <a:pt x="91859" y="21037"/>
                    <a:pt x="91148" y="16871"/>
                    <a:pt x="88666" y="14034"/>
                  </a:cubicBezTo>
                  <a:cubicBezTo>
                    <a:pt x="86897" y="12206"/>
                    <a:pt x="84540" y="11240"/>
                    <a:pt x="82142" y="11240"/>
                  </a:cubicBezTo>
                  <a:cubicBezTo>
                    <a:pt x="80931" y="11240"/>
                    <a:pt x="79709" y="11487"/>
                    <a:pt x="78548" y="11993"/>
                  </a:cubicBezTo>
                  <a:cubicBezTo>
                    <a:pt x="79258" y="9597"/>
                    <a:pt x="78281" y="7023"/>
                    <a:pt x="76151" y="5603"/>
                  </a:cubicBezTo>
                  <a:cubicBezTo>
                    <a:pt x="75334" y="5125"/>
                    <a:pt x="74437" y="4897"/>
                    <a:pt x="73548" y="4897"/>
                  </a:cubicBezTo>
                  <a:cubicBezTo>
                    <a:pt x="72121" y="4897"/>
                    <a:pt x="70711" y="5485"/>
                    <a:pt x="69672" y="6579"/>
                  </a:cubicBezTo>
                  <a:cubicBezTo>
                    <a:pt x="68341" y="3827"/>
                    <a:pt x="65678" y="1964"/>
                    <a:pt x="62661" y="1609"/>
                  </a:cubicBezTo>
                  <a:cubicBezTo>
                    <a:pt x="62419" y="1587"/>
                    <a:pt x="62178" y="1577"/>
                    <a:pt x="61938" y="1577"/>
                  </a:cubicBezTo>
                  <a:cubicBezTo>
                    <a:pt x="59182" y="1577"/>
                    <a:pt x="56579" y="2962"/>
                    <a:pt x="55028" y="5248"/>
                  </a:cubicBezTo>
                  <a:cubicBezTo>
                    <a:pt x="53409" y="2011"/>
                    <a:pt x="50075" y="0"/>
                    <a:pt x="46514" y="0"/>
                  </a:cubicBezTo>
                  <a:close/>
                </a:path>
              </a:pathLst>
            </a:custGeom>
            <a:solidFill>
              <a:srgbClr val="392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2"/>
            <p:cNvSpPr/>
            <p:nvPr/>
          </p:nvSpPr>
          <p:spPr>
            <a:xfrm>
              <a:off x="4299250" y="3463650"/>
              <a:ext cx="1369050" cy="1886750"/>
            </a:xfrm>
            <a:custGeom>
              <a:avLst/>
              <a:gdLst/>
              <a:ahLst/>
              <a:cxnLst/>
              <a:rect l="l" t="t" r="r" b="b"/>
              <a:pathLst>
                <a:path w="54762" h="75470" extrusionOk="0">
                  <a:moveTo>
                    <a:pt x="14586" y="1"/>
                  </a:moveTo>
                  <a:cubicBezTo>
                    <a:pt x="12947" y="1"/>
                    <a:pt x="11281" y="323"/>
                    <a:pt x="9675" y="1005"/>
                  </a:cubicBezTo>
                  <a:lnTo>
                    <a:pt x="9586" y="1005"/>
                  </a:lnTo>
                  <a:cubicBezTo>
                    <a:pt x="3107" y="3667"/>
                    <a:pt x="0" y="11123"/>
                    <a:pt x="2752" y="17602"/>
                  </a:cubicBezTo>
                  <a:lnTo>
                    <a:pt x="26982" y="75470"/>
                  </a:lnTo>
                  <a:lnTo>
                    <a:pt x="54762" y="75470"/>
                  </a:lnTo>
                  <a:lnTo>
                    <a:pt x="26360" y="7839"/>
                  </a:lnTo>
                  <a:cubicBezTo>
                    <a:pt x="24291" y="2966"/>
                    <a:pt x="19561" y="1"/>
                    <a:pt x="14586" y="1"/>
                  </a:cubicBezTo>
                  <a:close/>
                </a:path>
              </a:pathLst>
            </a:custGeom>
            <a:solidFill>
              <a:srgbClr val="E5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2"/>
            <p:cNvSpPr/>
            <p:nvPr/>
          </p:nvSpPr>
          <p:spPr>
            <a:xfrm>
              <a:off x="1905100" y="3465550"/>
              <a:ext cx="1366850" cy="1887075"/>
            </a:xfrm>
            <a:custGeom>
              <a:avLst/>
              <a:gdLst/>
              <a:ahLst/>
              <a:cxnLst/>
              <a:rect l="l" t="t" r="r" b="b"/>
              <a:pathLst>
                <a:path w="54674" h="75483" extrusionOk="0">
                  <a:moveTo>
                    <a:pt x="40123" y="1"/>
                  </a:moveTo>
                  <a:cubicBezTo>
                    <a:pt x="35168" y="1"/>
                    <a:pt x="30464" y="2929"/>
                    <a:pt x="28402" y="7852"/>
                  </a:cubicBezTo>
                  <a:lnTo>
                    <a:pt x="0" y="75483"/>
                  </a:lnTo>
                  <a:lnTo>
                    <a:pt x="27692" y="75394"/>
                  </a:lnTo>
                  <a:lnTo>
                    <a:pt x="52010" y="17615"/>
                  </a:lnTo>
                  <a:cubicBezTo>
                    <a:pt x="54673" y="11136"/>
                    <a:pt x="51655" y="3680"/>
                    <a:pt x="45176" y="1017"/>
                  </a:cubicBezTo>
                  <a:lnTo>
                    <a:pt x="45088" y="1017"/>
                  </a:lnTo>
                  <a:cubicBezTo>
                    <a:pt x="43464" y="328"/>
                    <a:pt x="41780" y="1"/>
                    <a:pt x="40123" y="1"/>
                  </a:cubicBezTo>
                  <a:close/>
                </a:path>
              </a:pathLst>
            </a:custGeom>
            <a:solidFill>
              <a:srgbClr val="E5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2"/>
            <p:cNvSpPr/>
            <p:nvPr/>
          </p:nvSpPr>
          <p:spPr>
            <a:xfrm>
              <a:off x="2879175" y="2476950"/>
              <a:ext cx="1737400" cy="2263475"/>
            </a:xfrm>
            <a:custGeom>
              <a:avLst/>
              <a:gdLst/>
              <a:ahLst/>
              <a:cxnLst/>
              <a:rect l="l" t="t" r="r" b="b"/>
              <a:pathLst>
                <a:path w="69496" h="90539" extrusionOk="0">
                  <a:moveTo>
                    <a:pt x="24497" y="1"/>
                  </a:moveTo>
                  <a:cubicBezTo>
                    <a:pt x="24319" y="2397"/>
                    <a:pt x="24319" y="11805"/>
                    <a:pt x="24053" y="13669"/>
                  </a:cubicBezTo>
                  <a:cubicBezTo>
                    <a:pt x="23343" y="19260"/>
                    <a:pt x="22722" y="25651"/>
                    <a:pt x="19349" y="30532"/>
                  </a:cubicBezTo>
                  <a:cubicBezTo>
                    <a:pt x="15355" y="36301"/>
                    <a:pt x="7722" y="38076"/>
                    <a:pt x="1421" y="40384"/>
                  </a:cubicBezTo>
                  <a:cubicBezTo>
                    <a:pt x="1" y="53697"/>
                    <a:pt x="1154" y="68164"/>
                    <a:pt x="8432" y="79525"/>
                  </a:cubicBezTo>
                  <a:cubicBezTo>
                    <a:pt x="13611" y="87601"/>
                    <a:pt x="21958" y="90538"/>
                    <a:pt x="30678" y="90538"/>
                  </a:cubicBezTo>
                  <a:cubicBezTo>
                    <a:pt x="34512" y="90538"/>
                    <a:pt x="38418" y="89970"/>
                    <a:pt x="42159" y="89022"/>
                  </a:cubicBezTo>
                  <a:cubicBezTo>
                    <a:pt x="48283" y="87513"/>
                    <a:pt x="54585" y="85028"/>
                    <a:pt x="59377" y="80767"/>
                  </a:cubicBezTo>
                  <a:cubicBezTo>
                    <a:pt x="64880" y="75797"/>
                    <a:pt x="66744" y="68342"/>
                    <a:pt x="68075" y="61330"/>
                  </a:cubicBezTo>
                  <a:cubicBezTo>
                    <a:pt x="69318" y="54318"/>
                    <a:pt x="68785" y="46686"/>
                    <a:pt x="69495" y="39408"/>
                  </a:cubicBezTo>
                  <a:cubicBezTo>
                    <a:pt x="68696" y="39053"/>
                    <a:pt x="67809" y="38609"/>
                    <a:pt x="66921" y="38343"/>
                  </a:cubicBezTo>
                  <a:cubicBezTo>
                    <a:pt x="63815" y="37189"/>
                    <a:pt x="60531" y="36301"/>
                    <a:pt x="57780" y="34437"/>
                  </a:cubicBezTo>
                  <a:cubicBezTo>
                    <a:pt x="51833" y="30355"/>
                    <a:pt x="51744" y="18817"/>
                    <a:pt x="52898" y="12515"/>
                  </a:cubicBezTo>
                  <a:cubicBezTo>
                    <a:pt x="53431" y="8344"/>
                    <a:pt x="53786" y="4172"/>
                    <a:pt x="53786" y="1"/>
                  </a:cubicBezTo>
                  <a:close/>
                </a:path>
              </a:pathLst>
            </a:custGeom>
            <a:solidFill>
              <a:srgbClr val="E5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2"/>
            <p:cNvSpPr/>
            <p:nvPr/>
          </p:nvSpPr>
          <p:spPr>
            <a:xfrm>
              <a:off x="2652850" y="3302800"/>
              <a:ext cx="2285450" cy="2074250"/>
            </a:xfrm>
            <a:custGeom>
              <a:avLst/>
              <a:gdLst/>
              <a:ahLst/>
              <a:cxnLst/>
              <a:rect l="l" t="t" r="r" b="b"/>
              <a:pathLst>
                <a:path w="91418" h="82970" extrusionOk="0">
                  <a:moveTo>
                    <a:pt x="17963" y="0"/>
                  </a:moveTo>
                  <a:cubicBezTo>
                    <a:pt x="17344" y="0"/>
                    <a:pt x="15926" y="807"/>
                    <a:pt x="15621" y="960"/>
                  </a:cubicBezTo>
                  <a:cubicBezTo>
                    <a:pt x="13758" y="1758"/>
                    <a:pt x="12071" y="2912"/>
                    <a:pt x="10296" y="3711"/>
                  </a:cubicBezTo>
                  <a:cubicBezTo>
                    <a:pt x="9675" y="3977"/>
                    <a:pt x="5148" y="5486"/>
                    <a:pt x="5060" y="6196"/>
                  </a:cubicBezTo>
                  <a:cubicBezTo>
                    <a:pt x="3284" y="26432"/>
                    <a:pt x="1" y="49065"/>
                    <a:pt x="3462" y="70366"/>
                  </a:cubicBezTo>
                  <a:cubicBezTo>
                    <a:pt x="3995" y="74182"/>
                    <a:pt x="4438" y="79064"/>
                    <a:pt x="4882" y="82969"/>
                  </a:cubicBezTo>
                  <a:lnTo>
                    <a:pt x="85737" y="82969"/>
                  </a:lnTo>
                  <a:cubicBezTo>
                    <a:pt x="86270" y="79153"/>
                    <a:pt x="87157" y="74449"/>
                    <a:pt x="87779" y="70721"/>
                  </a:cubicBezTo>
                  <a:cubicBezTo>
                    <a:pt x="91418" y="49508"/>
                    <a:pt x="88222" y="26787"/>
                    <a:pt x="86625" y="6462"/>
                  </a:cubicBezTo>
                  <a:cubicBezTo>
                    <a:pt x="86536" y="5841"/>
                    <a:pt x="82010" y="4244"/>
                    <a:pt x="81477" y="3977"/>
                  </a:cubicBezTo>
                  <a:cubicBezTo>
                    <a:pt x="79613" y="3179"/>
                    <a:pt x="77927" y="2025"/>
                    <a:pt x="76152" y="1226"/>
                  </a:cubicBezTo>
                  <a:cubicBezTo>
                    <a:pt x="75836" y="1068"/>
                    <a:pt x="74325" y="207"/>
                    <a:pt x="73746" y="207"/>
                  </a:cubicBezTo>
                  <a:cubicBezTo>
                    <a:pt x="73674" y="207"/>
                    <a:pt x="73617" y="220"/>
                    <a:pt x="73578" y="250"/>
                  </a:cubicBezTo>
                  <a:cubicBezTo>
                    <a:pt x="73134" y="516"/>
                    <a:pt x="73400" y="2735"/>
                    <a:pt x="73400" y="3267"/>
                  </a:cubicBezTo>
                  <a:cubicBezTo>
                    <a:pt x="73223" y="8149"/>
                    <a:pt x="73045" y="13030"/>
                    <a:pt x="72868" y="17912"/>
                  </a:cubicBezTo>
                  <a:cubicBezTo>
                    <a:pt x="72779" y="22793"/>
                    <a:pt x="72779" y="27852"/>
                    <a:pt x="71004" y="32468"/>
                  </a:cubicBezTo>
                  <a:cubicBezTo>
                    <a:pt x="68697" y="38592"/>
                    <a:pt x="63105" y="41698"/>
                    <a:pt x="57158" y="43207"/>
                  </a:cubicBezTo>
                  <a:cubicBezTo>
                    <a:pt x="53253" y="44183"/>
                    <a:pt x="49259" y="44716"/>
                    <a:pt x="45354" y="44716"/>
                  </a:cubicBezTo>
                  <a:cubicBezTo>
                    <a:pt x="41538" y="44627"/>
                    <a:pt x="37810" y="44094"/>
                    <a:pt x="34260" y="43118"/>
                  </a:cubicBezTo>
                  <a:cubicBezTo>
                    <a:pt x="28224" y="41521"/>
                    <a:pt x="22722" y="38414"/>
                    <a:pt x="20414" y="32290"/>
                  </a:cubicBezTo>
                  <a:cubicBezTo>
                    <a:pt x="18728" y="27675"/>
                    <a:pt x="18817" y="22616"/>
                    <a:pt x="18728" y="17734"/>
                  </a:cubicBezTo>
                  <a:cubicBezTo>
                    <a:pt x="18639" y="12853"/>
                    <a:pt x="18461" y="7883"/>
                    <a:pt x="18373" y="3090"/>
                  </a:cubicBezTo>
                  <a:cubicBezTo>
                    <a:pt x="18373" y="2557"/>
                    <a:pt x="18639" y="338"/>
                    <a:pt x="18195" y="72"/>
                  </a:cubicBezTo>
                  <a:cubicBezTo>
                    <a:pt x="18145" y="22"/>
                    <a:pt x="18065" y="0"/>
                    <a:pt x="17963"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2"/>
            <p:cNvSpPr/>
            <p:nvPr/>
          </p:nvSpPr>
          <p:spPr>
            <a:xfrm>
              <a:off x="3003425" y="1824875"/>
              <a:ext cx="299425" cy="536350"/>
            </a:xfrm>
            <a:custGeom>
              <a:avLst/>
              <a:gdLst/>
              <a:ahLst/>
              <a:cxnLst/>
              <a:rect l="l" t="t" r="r" b="b"/>
              <a:pathLst>
                <a:path w="11977" h="21454" extrusionOk="0">
                  <a:moveTo>
                    <a:pt x="4492" y="0"/>
                  </a:moveTo>
                  <a:cubicBezTo>
                    <a:pt x="4074" y="0"/>
                    <a:pt x="3641" y="80"/>
                    <a:pt x="3196" y="256"/>
                  </a:cubicBezTo>
                  <a:cubicBezTo>
                    <a:pt x="1598" y="877"/>
                    <a:pt x="622" y="3007"/>
                    <a:pt x="445" y="5049"/>
                  </a:cubicBezTo>
                  <a:cubicBezTo>
                    <a:pt x="1" y="10285"/>
                    <a:pt x="1687" y="15522"/>
                    <a:pt x="5060" y="19516"/>
                  </a:cubicBezTo>
                  <a:cubicBezTo>
                    <a:pt x="5592" y="20226"/>
                    <a:pt x="6214" y="20758"/>
                    <a:pt x="7012" y="21202"/>
                  </a:cubicBezTo>
                  <a:cubicBezTo>
                    <a:pt x="7387" y="21374"/>
                    <a:pt x="7725" y="21454"/>
                    <a:pt x="8030" y="21454"/>
                  </a:cubicBezTo>
                  <a:cubicBezTo>
                    <a:pt x="11977" y="21454"/>
                    <a:pt x="10258" y="7984"/>
                    <a:pt x="9764" y="5759"/>
                  </a:cubicBezTo>
                  <a:cubicBezTo>
                    <a:pt x="9302" y="3448"/>
                    <a:pt x="7235" y="0"/>
                    <a:pt x="4492" y="0"/>
                  </a:cubicBezTo>
                  <a:close/>
                </a:path>
              </a:pathLst>
            </a:custGeom>
            <a:solidFill>
              <a:srgbClr val="E5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2"/>
            <p:cNvSpPr/>
            <p:nvPr/>
          </p:nvSpPr>
          <p:spPr>
            <a:xfrm>
              <a:off x="3083300" y="1935550"/>
              <a:ext cx="119850" cy="290700"/>
            </a:xfrm>
            <a:custGeom>
              <a:avLst/>
              <a:gdLst/>
              <a:ahLst/>
              <a:cxnLst/>
              <a:rect l="l" t="t" r="r" b="b"/>
              <a:pathLst>
                <a:path w="4794" h="11628" fill="none" extrusionOk="0">
                  <a:moveTo>
                    <a:pt x="1" y="1775"/>
                  </a:moveTo>
                  <a:cubicBezTo>
                    <a:pt x="90" y="1332"/>
                    <a:pt x="178" y="977"/>
                    <a:pt x="356" y="622"/>
                  </a:cubicBezTo>
                  <a:cubicBezTo>
                    <a:pt x="533" y="267"/>
                    <a:pt x="888" y="89"/>
                    <a:pt x="1332" y="0"/>
                  </a:cubicBezTo>
                  <a:cubicBezTo>
                    <a:pt x="1954" y="0"/>
                    <a:pt x="2397" y="799"/>
                    <a:pt x="2575" y="1509"/>
                  </a:cubicBezTo>
                  <a:cubicBezTo>
                    <a:pt x="3019" y="3284"/>
                    <a:pt x="3285" y="5059"/>
                    <a:pt x="3285" y="6923"/>
                  </a:cubicBezTo>
                  <a:cubicBezTo>
                    <a:pt x="3196" y="6746"/>
                    <a:pt x="2930" y="6746"/>
                    <a:pt x="2752" y="6835"/>
                  </a:cubicBezTo>
                  <a:cubicBezTo>
                    <a:pt x="2575" y="7012"/>
                    <a:pt x="2397" y="7190"/>
                    <a:pt x="2397" y="7456"/>
                  </a:cubicBezTo>
                  <a:cubicBezTo>
                    <a:pt x="1865" y="9231"/>
                    <a:pt x="2930" y="11095"/>
                    <a:pt x="4794" y="11627"/>
                  </a:cubicBezTo>
                </a:path>
              </a:pathLst>
            </a:custGeom>
            <a:noFill/>
            <a:ln w="9525" cap="rnd"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2"/>
            <p:cNvSpPr/>
            <p:nvPr/>
          </p:nvSpPr>
          <p:spPr>
            <a:xfrm>
              <a:off x="4385925" y="1824875"/>
              <a:ext cx="301650" cy="536350"/>
            </a:xfrm>
            <a:custGeom>
              <a:avLst/>
              <a:gdLst/>
              <a:ahLst/>
              <a:cxnLst/>
              <a:rect l="l" t="t" r="r" b="b"/>
              <a:pathLst>
                <a:path w="12066" h="21454" extrusionOk="0">
                  <a:moveTo>
                    <a:pt x="7516" y="0"/>
                  </a:moveTo>
                  <a:cubicBezTo>
                    <a:pt x="4830" y="0"/>
                    <a:pt x="2753" y="3448"/>
                    <a:pt x="2214" y="5759"/>
                  </a:cubicBezTo>
                  <a:cubicBezTo>
                    <a:pt x="1719" y="7984"/>
                    <a:pt x="1" y="21454"/>
                    <a:pt x="4019" y="21454"/>
                  </a:cubicBezTo>
                  <a:cubicBezTo>
                    <a:pt x="4328" y="21454"/>
                    <a:pt x="4672" y="21374"/>
                    <a:pt x="5054" y="21202"/>
                  </a:cubicBezTo>
                  <a:cubicBezTo>
                    <a:pt x="5764" y="20758"/>
                    <a:pt x="6474" y="20226"/>
                    <a:pt x="7006" y="19516"/>
                  </a:cubicBezTo>
                  <a:cubicBezTo>
                    <a:pt x="10379" y="15522"/>
                    <a:pt x="12065" y="10285"/>
                    <a:pt x="11533" y="5049"/>
                  </a:cubicBezTo>
                  <a:cubicBezTo>
                    <a:pt x="11355" y="3007"/>
                    <a:pt x="10468" y="877"/>
                    <a:pt x="8781" y="256"/>
                  </a:cubicBezTo>
                  <a:cubicBezTo>
                    <a:pt x="8348" y="80"/>
                    <a:pt x="7925" y="0"/>
                    <a:pt x="7516" y="0"/>
                  </a:cubicBezTo>
                  <a:close/>
                </a:path>
              </a:pathLst>
            </a:custGeom>
            <a:solidFill>
              <a:srgbClr val="E5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2"/>
            <p:cNvSpPr/>
            <p:nvPr/>
          </p:nvSpPr>
          <p:spPr>
            <a:xfrm>
              <a:off x="4487850" y="1935550"/>
              <a:ext cx="117625" cy="288475"/>
            </a:xfrm>
            <a:custGeom>
              <a:avLst/>
              <a:gdLst/>
              <a:ahLst/>
              <a:cxnLst/>
              <a:rect l="l" t="t" r="r" b="b"/>
              <a:pathLst>
                <a:path w="4705" h="11539" fill="none" extrusionOk="0">
                  <a:moveTo>
                    <a:pt x="4704" y="1775"/>
                  </a:moveTo>
                  <a:cubicBezTo>
                    <a:pt x="4704" y="1332"/>
                    <a:pt x="4527" y="977"/>
                    <a:pt x="4349" y="622"/>
                  </a:cubicBezTo>
                  <a:cubicBezTo>
                    <a:pt x="4172" y="267"/>
                    <a:pt x="3817" y="89"/>
                    <a:pt x="3462" y="0"/>
                  </a:cubicBezTo>
                  <a:cubicBezTo>
                    <a:pt x="2752" y="0"/>
                    <a:pt x="2397" y="799"/>
                    <a:pt x="2219" y="1509"/>
                  </a:cubicBezTo>
                  <a:cubicBezTo>
                    <a:pt x="1687" y="3284"/>
                    <a:pt x="1421" y="5059"/>
                    <a:pt x="1421" y="6923"/>
                  </a:cubicBezTo>
                  <a:cubicBezTo>
                    <a:pt x="1598" y="6746"/>
                    <a:pt x="1864" y="6746"/>
                    <a:pt x="2042" y="6835"/>
                  </a:cubicBezTo>
                  <a:cubicBezTo>
                    <a:pt x="2219" y="7012"/>
                    <a:pt x="2308" y="7190"/>
                    <a:pt x="2397" y="7456"/>
                  </a:cubicBezTo>
                  <a:cubicBezTo>
                    <a:pt x="2841" y="9231"/>
                    <a:pt x="1776" y="11095"/>
                    <a:pt x="0" y="11539"/>
                  </a:cubicBezTo>
                </a:path>
              </a:pathLst>
            </a:custGeom>
            <a:noFill/>
            <a:ln w="9525" cap="rnd"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2"/>
            <p:cNvSpPr/>
            <p:nvPr/>
          </p:nvSpPr>
          <p:spPr>
            <a:xfrm>
              <a:off x="3176500" y="974575"/>
              <a:ext cx="1340225" cy="1930650"/>
            </a:xfrm>
            <a:custGeom>
              <a:avLst/>
              <a:gdLst/>
              <a:ahLst/>
              <a:cxnLst/>
              <a:rect l="l" t="t" r="r" b="b"/>
              <a:pathLst>
                <a:path w="53609" h="77226" extrusionOk="0">
                  <a:moveTo>
                    <a:pt x="28161" y="1"/>
                  </a:moveTo>
                  <a:cubicBezTo>
                    <a:pt x="23124" y="1"/>
                    <a:pt x="18106" y="1205"/>
                    <a:pt x="13580" y="3559"/>
                  </a:cubicBezTo>
                  <a:cubicBezTo>
                    <a:pt x="7722" y="6843"/>
                    <a:pt x="3817" y="12701"/>
                    <a:pt x="2219" y="19091"/>
                  </a:cubicBezTo>
                  <a:cubicBezTo>
                    <a:pt x="1066" y="23174"/>
                    <a:pt x="444" y="27434"/>
                    <a:pt x="178" y="31694"/>
                  </a:cubicBezTo>
                  <a:cubicBezTo>
                    <a:pt x="1" y="35333"/>
                    <a:pt x="89" y="39061"/>
                    <a:pt x="533" y="42700"/>
                  </a:cubicBezTo>
                  <a:cubicBezTo>
                    <a:pt x="1598" y="51575"/>
                    <a:pt x="4705" y="60539"/>
                    <a:pt x="10207" y="67551"/>
                  </a:cubicBezTo>
                  <a:cubicBezTo>
                    <a:pt x="13846" y="72255"/>
                    <a:pt x="18817" y="76249"/>
                    <a:pt x="24941" y="77048"/>
                  </a:cubicBezTo>
                  <a:cubicBezTo>
                    <a:pt x="25739" y="77136"/>
                    <a:pt x="26627" y="77225"/>
                    <a:pt x="27514" y="77225"/>
                  </a:cubicBezTo>
                  <a:cubicBezTo>
                    <a:pt x="33017" y="77048"/>
                    <a:pt x="37899" y="74030"/>
                    <a:pt x="41626" y="70036"/>
                  </a:cubicBezTo>
                  <a:cubicBezTo>
                    <a:pt x="46242" y="64888"/>
                    <a:pt x="49082" y="58409"/>
                    <a:pt x="50768" y="51841"/>
                  </a:cubicBezTo>
                  <a:cubicBezTo>
                    <a:pt x="52898" y="43765"/>
                    <a:pt x="53608" y="35333"/>
                    <a:pt x="52810" y="26990"/>
                  </a:cubicBezTo>
                  <a:cubicBezTo>
                    <a:pt x="52366" y="21398"/>
                    <a:pt x="52011" y="14121"/>
                    <a:pt x="48638" y="9417"/>
                  </a:cubicBezTo>
                  <a:cubicBezTo>
                    <a:pt x="45443" y="4979"/>
                    <a:pt x="40650" y="1872"/>
                    <a:pt x="35236" y="807"/>
                  </a:cubicBezTo>
                  <a:cubicBezTo>
                    <a:pt x="32907" y="268"/>
                    <a:pt x="30532" y="1"/>
                    <a:pt x="28161" y="1"/>
                  </a:cubicBezTo>
                  <a:close/>
                </a:path>
              </a:pathLst>
            </a:custGeom>
            <a:solidFill>
              <a:srgbClr val="E5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2"/>
            <p:cNvSpPr/>
            <p:nvPr/>
          </p:nvSpPr>
          <p:spPr>
            <a:xfrm>
              <a:off x="3001225" y="683825"/>
              <a:ext cx="1704100" cy="1029650"/>
            </a:xfrm>
            <a:custGeom>
              <a:avLst/>
              <a:gdLst/>
              <a:ahLst/>
              <a:cxnLst/>
              <a:rect l="l" t="t" r="r" b="b"/>
              <a:pathLst>
                <a:path w="68164" h="41186" extrusionOk="0">
                  <a:moveTo>
                    <a:pt x="36869" y="0"/>
                  </a:moveTo>
                  <a:cubicBezTo>
                    <a:pt x="34587" y="0"/>
                    <a:pt x="32286" y="156"/>
                    <a:pt x="29999" y="367"/>
                  </a:cubicBezTo>
                  <a:cubicBezTo>
                    <a:pt x="26360" y="544"/>
                    <a:pt x="22810" y="1432"/>
                    <a:pt x="19437" y="2763"/>
                  </a:cubicBezTo>
                  <a:cubicBezTo>
                    <a:pt x="15443" y="4804"/>
                    <a:pt x="12071" y="7733"/>
                    <a:pt x="9585" y="11461"/>
                  </a:cubicBezTo>
                  <a:cubicBezTo>
                    <a:pt x="4970" y="17763"/>
                    <a:pt x="1065" y="26372"/>
                    <a:pt x="710" y="34360"/>
                  </a:cubicBezTo>
                  <a:cubicBezTo>
                    <a:pt x="710" y="35869"/>
                    <a:pt x="0" y="39863"/>
                    <a:pt x="1331" y="40839"/>
                  </a:cubicBezTo>
                  <a:cubicBezTo>
                    <a:pt x="1671" y="41084"/>
                    <a:pt x="2107" y="41185"/>
                    <a:pt x="2595" y="41185"/>
                  </a:cubicBezTo>
                  <a:cubicBezTo>
                    <a:pt x="4405" y="41185"/>
                    <a:pt x="6940" y="39800"/>
                    <a:pt x="7988" y="39241"/>
                  </a:cubicBezTo>
                  <a:cubicBezTo>
                    <a:pt x="12581" y="37070"/>
                    <a:pt x="16231" y="33485"/>
                    <a:pt x="19529" y="29742"/>
                  </a:cubicBezTo>
                  <a:lnTo>
                    <a:pt x="19529" y="29742"/>
                  </a:lnTo>
                  <a:cubicBezTo>
                    <a:pt x="19058" y="30892"/>
                    <a:pt x="19967" y="32673"/>
                    <a:pt x="21390" y="33028"/>
                  </a:cubicBezTo>
                  <a:cubicBezTo>
                    <a:pt x="21678" y="33104"/>
                    <a:pt x="21969" y="33139"/>
                    <a:pt x="22260" y="33139"/>
                  </a:cubicBezTo>
                  <a:cubicBezTo>
                    <a:pt x="23672" y="33139"/>
                    <a:pt x="25094" y="32329"/>
                    <a:pt x="26271" y="31520"/>
                  </a:cubicBezTo>
                  <a:cubicBezTo>
                    <a:pt x="31508" y="27881"/>
                    <a:pt x="35857" y="23177"/>
                    <a:pt x="39141" y="17674"/>
                  </a:cubicBezTo>
                  <a:lnTo>
                    <a:pt x="39141" y="17674"/>
                  </a:lnTo>
                  <a:cubicBezTo>
                    <a:pt x="38963" y="19449"/>
                    <a:pt x="39141" y="21224"/>
                    <a:pt x="39762" y="22910"/>
                  </a:cubicBezTo>
                  <a:cubicBezTo>
                    <a:pt x="40433" y="24328"/>
                    <a:pt x="41857" y="25432"/>
                    <a:pt x="43295" y="25432"/>
                  </a:cubicBezTo>
                  <a:cubicBezTo>
                    <a:pt x="43568" y="25432"/>
                    <a:pt x="43842" y="25392"/>
                    <a:pt x="44111" y="25307"/>
                  </a:cubicBezTo>
                  <a:lnTo>
                    <a:pt x="44111" y="25307"/>
                  </a:lnTo>
                  <a:cubicBezTo>
                    <a:pt x="43062" y="28291"/>
                    <a:pt x="45826" y="31716"/>
                    <a:pt x="48803" y="31716"/>
                  </a:cubicBezTo>
                  <a:cubicBezTo>
                    <a:pt x="49102" y="31716"/>
                    <a:pt x="49403" y="31681"/>
                    <a:pt x="49703" y="31608"/>
                  </a:cubicBezTo>
                  <a:cubicBezTo>
                    <a:pt x="50856" y="35159"/>
                    <a:pt x="53164" y="38620"/>
                    <a:pt x="56714" y="40040"/>
                  </a:cubicBezTo>
                  <a:cubicBezTo>
                    <a:pt x="57745" y="40463"/>
                    <a:pt x="58879" y="40674"/>
                    <a:pt x="60012" y="40674"/>
                  </a:cubicBezTo>
                  <a:cubicBezTo>
                    <a:pt x="62681" y="40674"/>
                    <a:pt x="65346" y="39505"/>
                    <a:pt x="66655" y="37200"/>
                  </a:cubicBezTo>
                  <a:cubicBezTo>
                    <a:pt x="68163" y="34804"/>
                    <a:pt x="67897" y="31697"/>
                    <a:pt x="67365" y="28946"/>
                  </a:cubicBezTo>
                  <a:cubicBezTo>
                    <a:pt x="66388" y="22999"/>
                    <a:pt x="64169" y="17319"/>
                    <a:pt x="60886" y="12349"/>
                  </a:cubicBezTo>
                  <a:cubicBezTo>
                    <a:pt x="57602" y="7290"/>
                    <a:pt x="52720" y="3562"/>
                    <a:pt x="47040" y="1432"/>
                  </a:cubicBezTo>
                  <a:cubicBezTo>
                    <a:pt x="43772" y="360"/>
                    <a:pt x="40343" y="0"/>
                    <a:pt x="36869" y="0"/>
                  </a:cubicBezTo>
                  <a:close/>
                </a:path>
              </a:pathLst>
            </a:custGeom>
            <a:solidFill>
              <a:srgbClr val="392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2"/>
            <p:cNvSpPr/>
            <p:nvPr/>
          </p:nvSpPr>
          <p:spPr>
            <a:xfrm>
              <a:off x="3098850" y="586900"/>
              <a:ext cx="1409000" cy="603525"/>
            </a:xfrm>
            <a:custGeom>
              <a:avLst/>
              <a:gdLst/>
              <a:ahLst/>
              <a:cxnLst/>
              <a:rect l="l" t="t" r="r" b="b"/>
              <a:pathLst>
                <a:path w="56360" h="24141" extrusionOk="0">
                  <a:moveTo>
                    <a:pt x="31723" y="0"/>
                  </a:moveTo>
                  <a:cubicBezTo>
                    <a:pt x="22716" y="0"/>
                    <a:pt x="13383" y="3930"/>
                    <a:pt x="7101" y="10368"/>
                  </a:cubicBezTo>
                  <a:cubicBezTo>
                    <a:pt x="3728" y="13829"/>
                    <a:pt x="89" y="19155"/>
                    <a:pt x="0" y="24125"/>
                  </a:cubicBezTo>
                  <a:cubicBezTo>
                    <a:pt x="64" y="24135"/>
                    <a:pt x="126" y="24140"/>
                    <a:pt x="188" y="24140"/>
                  </a:cubicBezTo>
                  <a:cubicBezTo>
                    <a:pt x="1682" y="24140"/>
                    <a:pt x="2688" y="21154"/>
                    <a:pt x="3284" y="20131"/>
                  </a:cubicBezTo>
                  <a:cubicBezTo>
                    <a:pt x="7722" y="12232"/>
                    <a:pt x="15710" y="7084"/>
                    <a:pt x="24674" y="6285"/>
                  </a:cubicBezTo>
                  <a:cubicBezTo>
                    <a:pt x="25631" y="6209"/>
                    <a:pt x="26596" y="6170"/>
                    <a:pt x="27562" y="6170"/>
                  </a:cubicBezTo>
                  <a:cubicBezTo>
                    <a:pt x="29998" y="6170"/>
                    <a:pt x="32440" y="6423"/>
                    <a:pt x="34792" y="6995"/>
                  </a:cubicBezTo>
                  <a:cubicBezTo>
                    <a:pt x="43934" y="8859"/>
                    <a:pt x="52809" y="14451"/>
                    <a:pt x="56359" y="23148"/>
                  </a:cubicBezTo>
                  <a:cubicBezTo>
                    <a:pt x="55738" y="16758"/>
                    <a:pt x="51833" y="11078"/>
                    <a:pt x="47129" y="6729"/>
                  </a:cubicBezTo>
                  <a:cubicBezTo>
                    <a:pt x="44022" y="3800"/>
                    <a:pt x="40028" y="782"/>
                    <a:pt x="35591" y="250"/>
                  </a:cubicBezTo>
                  <a:cubicBezTo>
                    <a:pt x="34315" y="82"/>
                    <a:pt x="33022" y="0"/>
                    <a:pt x="317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2"/>
            <p:cNvSpPr/>
            <p:nvPr/>
          </p:nvSpPr>
          <p:spPr>
            <a:xfrm>
              <a:off x="3755625" y="1831250"/>
              <a:ext cx="97650" cy="485975"/>
            </a:xfrm>
            <a:custGeom>
              <a:avLst/>
              <a:gdLst/>
              <a:ahLst/>
              <a:cxnLst/>
              <a:rect l="l" t="t" r="r" b="b"/>
              <a:pathLst>
                <a:path w="3906" h="19439" fill="none" extrusionOk="0">
                  <a:moveTo>
                    <a:pt x="3906" y="19438"/>
                  </a:moveTo>
                  <a:cubicBezTo>
                    <a:pt x="2663" y="19083"/>
                    <a:pt x="1509" y="18373"/>
                    <a:pt x="711" y="17397"/>
                  </a:cubicBezTo>
                  <a:cubicBezTo>
                    <a:pt x="178" y="16332"/>
                    <a:pt x="1" y="15000"/>
                    <a:pt x="267" y="13847"/>
                  </a:cubicBezTo>
                  <a:cubicBezTo>
                    <a:pt x="622" y="9231"/>
                    <a:pt x="1066" y="4616"/>
                    <a:pt x="1509" y="1"/>
                  </a:cubicBezTo>
                </a:path>
              </a:pathLst>
            </a:custGeom>
            <a:noFill/>
            <a:ln w="19050" cap="rnd" cmpd="sng">
              <a:solidFill>
                <a:srgbClr val="20124D"/>
              </a:solidFill>
              <a:prstDash val="solid"/>
              <a:miter lim="88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2"/>
            <p:cNvSpPr/>
            <p:nvPr/>
          </p:nvSpPr>
          <p:spPr>
            <a:xfrm>
              <a:off x="3418950" y="1877400"/>
              <a:ext cx="167525" cy="122975"/>
            </a:xfrm>
            <a:custGeom>
              <a:avLst/>
              <a:gdLst/>
              <a:ahLst/>
              <a:cxnLst/>
              <a:rect l="l" t="t" r="r" b="b"/>
              <a:pathLst>
                <a:path w="6701" h="4919" extrusionOk="0">
                  <a:moveTo>
                    <a:pt x="3290" y="0"/>
                  </a:moveTo>
                  <a:cubicBezTo>
                    <a:pt x="388" y="0"/>
                    <a:pt x="0" y="4558"/>
                    <a:pt x="3083" y="4900"/>
                  </a:cubicBezTo>
                  <a:cubicBezTo>
                    <a:pt x="3193" y="4913"/>
                    <a:pt x="3300" y="4918"/>
                    <a:pt x="3404" y="4918"/>
                  </a:cubicBezTo>
                  <a:cubicBezTo>
                    <a:pt x="6311" y="4918"/>
                    <a:pt x="6701" y="276"/>
                    <a:pt x="3616" y="19"/>
                  </a:cubicBezTo>
                  <a:cubicBezTo>
                    <a:pt x="3504" y="6"/>
                    <a:pt x="3395" y="0"/>
                    <a:pt x="3290" y="0"/>
                  </a:cubicBezTo>
                  <a:close/>
                </a:path>
              </a:pathLst>
            </a:custGeom>
            <a:solidFill>
              <a:srgbClr val="392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2"/>
            <p:cNvSpPr/>
            <p:nvPr/>
          </p:nvSpPr>
          <p:spPr>
            <a:xfrm>
              <a:off x="3338475" y="1687025"/>
              <a:ext cx="286250" cy="51075"/>
            </a:xfrm>
            <a:custGeom>
              <a:avLst/>
              <a:gdLst/>
              <a:ahLst/>
              <a:cxnLst/>
              <a:rect l="l" t="t" r="r" b="b"/>
              <a:pathLst>
                <a:path w="11450" h="2043" fill="none" extrusionOk="0">
                  <a:moveTo>
                    <a:pt x="1" y="2042"/>
                  </a:moveTo>
                  <a:cubicBezTo>
                    <a:pt x="3551" y="90"/>
                    <a:pt x="7811" y="1"/>
                    <a:pt x="11450" y="1865"/>
                  </a:cubicBezTo>
                </a:path>
              </a:pathLst>
            </a:custGeom>
            <a:noFill/>
            <a:ln w="19050" cap="rnd" cmpd="sng">
              <a:solidFill>
                <a:srgbClr val="39222F"/>
              </a:solidFill>
              <a:prstDash val="solid"/>
              <a:miter lim="88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2"/>
            <p:cNvSpPr/>
            <p:nvPr/>
          </p:nvSpPr>
          <p:spPr>
            <a:xfrm>
              <a:off x="4048525" y="1687025"/>
              <a:ext cx="284025" cy="51075"/>
            </a:xfrm>
            <a:custGeom>
              <a:avLst/>
              <a:gdLst/>
              <a:ahLst/>
              <a:cxnLst/>
              <a:rect l="l" t="t" r="r" b="b"/>
              <a:pathLst>
                <a:path w="11361" h="2043" fill="none" extrusionOk="0">
                  <a:moveTo>
                    <a:pt x="0" y="2042"/>
                  </a:moveTo>
                  <a:cubicBezTo>
                    <a:pt x="3550" y="90"/>
                    <a:pt x="7811" y="1"/>
                    <a:pt x="11361" y="1865"/>
                  </a:cubicBezTo>
                </a:path>
              </a:pathLst>
            </a:custGeom>
            <a:noFill/>
            <a:ln w="19050" cap="rnd" cmpd="sng">
              <a:solidFill>
                <a:srgbClr val="39222F"/>
              </a:solidFill>
              <a:prstDash val="solid"/>
              <a:miter lim="88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2"/>
            <p:cNvSpPr/>
            <p:nvPr/>
          </p:nvSpPr>
          <p:spPr>
            <a:xfrm>
              <a:off x="4071225" y="1877400"/>
              <a:ext cx="167550" cy="122975"/>
            </a:xfrm>
            <a:custGeom>
              <a:avLst/>
              <a:gdLst/>
              <a:ahLst/>
              <a:cxnLst/>
              <a:rect l="l" t="t" r="r" b="b"/>
              <a:pathLst>
                <a:path w="6702" h="4919" extrusionOk="0">
                  <a:moveTo>
                    <a:pt x="3412" y="0"/>
                  </a:moveTo>
                  <a:cubicBezTo>
                    <a:pt x="3307" y="0"/>
                    <a:pt x="3198" y="6"/>
                    <a:pt x="3086" y="19"/>
                  </a:cubicBezTo>
                  <a:cubicBezTo>
                    <a:pt x="1" y="276"/>
                    <a:pt x="391" y="4918"/>
                    <a:pt x="3298" y="4918"/>
                  </a:cubicBezTo>
                  <a:cubicBezTo>
                    <a:pt x="3402" y="4918"/>
                    <a:pt x="3509" y="4913"/>
                    <a:pt x="3619" y="4900"/>
                  </a:cubicBezTo>
                  <a:cubicBezTo>
                    <a:pt x="6702" y="4558"/>
                    <a:pt x="6314" y="0"/>
                    <a:pt x="3412" y="0"/>
                  </a:cubicBezTo>
                  <a:close/>
                </a:path>
              </a:pathLst>
            </a:custGeom>
            <a:solidFill>
              <a:srgbClr val="392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2"/>
            <p:cNvSpPr/>
            <p:nvPr/>
          </p:nvSpPr>
          <p:spPr>
            <a:xfrm>
              <a:off x="3682400" y="2479175"/>
              <a:ext cx="304000" cy="53275"/>
            </a:xfrm>
            <a:custGeom>
              <a:avLst/>
              <a:gdLst/>
              <a:ahLst/>
              <a:cxnLst/>
              <a:rect l="l" t="t" r="r" b="b"/>
              <a:pathLst>
                <a:path w="12160" h="2131" fill="none" extrusionOk="0">
                  <a:moveTo>
                    <a:pt x="1" y="267"/>
                  </a:moveTo>
                  <a:cubicBezTo>
                    <a:pt x="3817" y="2130"/>
                    <a:pt x="8344" y="2042"/>
                    <a:pt x="12160" y="0"/>
                  </a:cubicBezTo>
                </a:path>
              </a:pathLst>
            </a:custGeom>
            <a:noFill/>
            <a:ln w="44375" cap="rnd" cmpd="sng">
              <a:solidFill>
                <a:srgbClr val="39222F"/>
              </a:solidFill>
              <a:prstDash val="solid"/>
              <a:miter lim="88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52"/>
          <p:cNvGrpSpPr/>
          <p:nvPr/>
        </p:nvGrpSpPr>
        <p:grpSpPr>
          <a:xfrm>
            <a:off x="974441" y="1265188"/>
            <a:ext cx="1188332" cy="1641633"/>
            <a:chOff x="1911625" y="237786"/>
            <a:chExt cx="3769025" cy="5139739"/>
          </a:xfrm>
        </p:grpSpPr>
        <p:sp>
          <p:nvSpPr>
            <p:cNvPr id="978" name="Google Shape;978;p52"/>
            <p:cNvSpPr/>
            <p:nvPr/>
          </p:nvSpPr>
          <p:spPr>
            <a:xfrm>
              <a:off x="4922675" y="3785225"/>
              <a:ext cx="757975" cy="1583050"/>
            </a:xfrm>
            <a:custGeom>
              <a:avLst/>
              <a:gdLst/>
              <a:ahLst/>
              <a:cxnLst/>
              <a:rect l="l" t="t" r="r" b="b"/>
              <a:pathLst>
                <a:path w="30319" h="63322" extrusionOk="0">
                  <a:moveTo>
                    <a:pt x="12204" y="1"/>
                  </a:moveTo>
                  <a:cubicBezTo>
                    <a:pt x="12142" y="1"/>
                    <a:pt x="12079" y="2"/>
                    <a:pt x="12017" y="4"/>
                  </a:cubicBezTo>
                  <a:cubicBezTo>
                    <a:pt x="11953" y="2"/>
                    <a:pt x="11890" y="1"/>
                    <a:pt x="11827" y="1"/>
                  </a:cubicBezTo>
                  <a:cubicBezTo>
                    <a:pt x="8767" y="1"/>
                    <a:pt x="6182" y="2191"/>
                    <a:pt x="5639" y="5180"/>
                  </a:cubicBezTo>
                  <a:cubicBezTo>
                    <a:pt x="2866" y="19970"/>
                    <a:pt x="0" y="48440"/>
                    <a:pt x="647" y="63322"/>
                  </a:cubicBezTo>
                  <a:lnTo>
                    <a:pt x="30319" y="63322"/>
                  </a:lnTo>
                  <a:cubicBezTo>
                    <a:pt x="25697" y="42246"/>
                    <a:pt x="20890" y="15440"/>
                    <a:pt x="18210" y="4810"/>
                  </a:cubicBezTo>
                  <a:cubicBezTo>
                    <a:pt x="17486" y="2007"/>
                    <a:pt x="14994" y="1"/>
                    <a:pt x="12204" y="1"/>
                  </a:cubicBezTo>
                  <a:close/>
                </a:path>
              </a:pathLst>
            </a:custGeom>
            <a:solidFill>
              <a:srgbClr val="A8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2"/>
            <p:cNvSpPr/>
            <p:nvPr/>
          </p:nvSpPr>
          <p:spPr>
            <a:xfrm>
              <a:off x="5024350" y="3475875"/>
              <a:ext cx="508400" cy="924150"/>
            </a:xfrm>
            <a:custGeom>
              <a:avLst/>
              <a:gdLst/>
              <a:ahLst/>
              <a:cxnLst/>
              <a:rect l="l" t="t" r="r" b="b"/>
              <a:pathLst>
                <a:path w="20336" h="36966" extrusionOk="0">
                  <a:moveTo>
                    <a:pt x="8088" y="1"/>
                  </a:moveTo>
                  <a:cubicBezTo>
                    <a:pt x="7843" y="1"/>
                    <a:pt x="7610" y="113"/>
                    <a:pt x="7395" y="361"/>
                  </a:cubicBezTo>
                  <a:cubicBezTo>
                    <a:pt x="6193" y="1655"/>
                    <a:pt x="2404" y="18478"/>
                    <a:pt x="0" y="36965"/>
                  </a:cubicBezTo>
                  <a:lnTo>
                    <a:pt x="20336" y="36965"/>
                  </a:lnTo>
                  <a:cubicBezTo>
                    <a:pt x="17563" y="25319"/>
                    <a:pt x="15344" y="16260"/>
                    <a:pt x="14143" y="12008"/>
                  </a:cubicBezTo>
                  <a:cubicBezTo>
                    <a:pt x="13496" y="9512"/>
                    <a:pt x="12664" y="7109"/>
                    <a:pt x="11647" y="4706"/>
                  </a:cubicBezTo>
                  <a:cubicBezTo>
                    <a:pt x="10585" y="2353"/>
                    <a:pt x="9211" y="1"/>
                    <a:pt x="8088"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2"/>
            <p:cNvSpPr/>
            <p:nvPr/>
          </p:nvSpPr>
          <p:spPr>
            <a:xfrm>
              <a:off x="1911625" y="3785225"/>
              <a:ext cx="757975" cy="1583050"/>
            </a:xfrm>
            <a:custGeom>
              <a:avLst/>
              <a:gdLst/>
              <a:ahLst/>
              <a:cxnLst/>
              <a:rect l="l" t="t" r="r" b="b"/>
              <a:pathLst>
                <a:path w="30319" h="63322" extrusionOk="0">
                  <a:moveTo>
                    <a:pt x="18109" y="1"/>
                  </a:moveTo>
                  <a:cubicBezTo>
                    <a:pt x="15232" y="1"/>
                    <a:pt x="12742" y="2007"/>
                    <a:pt x="12109" y="4810"/>
                  </a:cubicBezTo>
                  <a:cubicBezTo>
                    <a:pt x="9428" y="15440"/>
                    <a:pt x="4622" y="42246"/>
                    <a:pt x="0" y="63322"/>
                  </a:cubicBezTo>
                  <a:lnTo>
                    <a:pt x="29672" y="63322"/>
                  </a:lnTo>
                  <a:cubicBezTo>
                    <a:pt x="30319" y="48440"/>
                    <a:pt x="27453" y="19970"/>
                    <a:pt x="24680" y="5180"/>
                  </a:cubicBezTo>
                  <a:cubicBezTo>
                    <a:pt x="24046" y="2191"/>
                    <a:pt x="21548" y="1"/>
                    <a:pt x="18491" y="1"/>
                  </a:cubicBezTo>
                  <a:cubicBezTo>
                    <a:pt x="18428" y="1"/>
                    <a:pt x="18365" y="2"/>
                    <a:pt x="18302" y="4"/>
                  </a:cubicBezTo>
                  <a:cubicBezTo>
                    <a:pt x="18237" y="2"/>
                    <a:pt x="18173" y="1"/>
                    <a:pt x="18109" y="1"/>
                  </a:cubicBezTo>
                  <a:close/>
                </a:path>
              </a:pathLst>
            </a:custGeom>
            <a:solidFill>
              <a:srgbClr val="A8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2"/>
            <p:cNvSpPr/>
            <p:nvPr/>
          </p:nvSpPr>
          <p:spPr>
            <a:xfrm>
              <a:off x="2059500" y="3475875"/>
              <a:ext cx="508425" cy="924150"/>
            </a:xfrm>
            <a:custGeom>
              <a:avLst/>
              <a:gdLst/>
              <a:ahLst/>
              <a:cxnLst/>
              <a:rect l="l" t="t" r="r" b="b"/>
              <a:pathLst>
                <a:path w="20337" h="36966" extrusionOk="0">
                  <a:moveTo>
                    <a:pt x="12156" y="1"/>
                  </a:moveTo>
                  <a:cubicBezTo>
                    <a:pt x="11034" y="1"/>
                    <a:pt x="9660" y="2353"/>
                    <a:pt x="8597" y="4706"/>
                  </a:cubicBezTo>
                  <a:cubicBezTo>
                    <a:pt x="7581" y="7109"/>
                    <a:pt x="6749" y="9512"/>
                    <a:pt x="6102" y="12008"/>
                  </a:cubicBezTo>
                  <a:cubicBezTo>
                    <a:pt x="4992" y="16260"/>
                    <a:pt x="2774" y="25319"/>
                    <a:pt x="1" y="36965"/>
                  </a:cubicBezTo>
                  <a:lnTo>
                    <a:pt x="20337" y="36965"/>
                  </a:lnTo>
                  <a:cubicBezTo>
                    <a:pt x="17933" y="18478"/>
                    <a:pt x="14051" y="1655"/>
                    <a:pt x="12849" y="361"/>
                  </a:cubicBezTo>
                  <a:cubicBezTo>
                    <a:pt x="12634" y="113"/>
                    <a:pt x="12401" y="1"/>
                    <a:pt x="12156"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2"/>
            <p:cNvSpPr/>
            <p:nvPr/>
          </p:nvSpPr>
          <p:spPr>
            <a:xfrm>
              <a:off x="2406150" y="2142275"/>
              <a:ext cx="2796150" cy="3135875"/>
            </a:xfrm>
            <a:custGeom>
              <a:avLst/>
              <a:gdLst/>
              <a:ahLst/>
              <a:cxnLst/>
              <a:rect l="l" t="t" r="r" b="b"/>
              <a:pathLst>
                <a:path w="111846" h="125435" extrusionOk="0">
                  <a:moveTo>
                    <a:pt x="42612" y="0"/>
                  </a:moveTo>
                  <a:lnTo>
                    <a:pt x="40764" y="27454"/>
                  </a:lnTo>
                  <a:cubicBezTo>
                    <a:pt x="40486" y="31798"/>
                    <a:pt x="37898" y="35588"/>
                    <a:pt x="34016" y="37344"/>
                  </a:cubicBezTo>
                  <a:lnTo>
                    <a:pt x="0" y="53243"/>
                  </a:lnTo>
                  <a:lnTo>
                    <a:pt x="9983" y="125435"/>
                  </a:lnTo>
                  <a:lnTo>
                    <a:pt x="104081" y="125435"/>
                  </a:lnTo>
                  <a:lnTo>
                    <a:pt x="111846" y="54907"/>
                  </a:lnTo>
                  <a:lnTo>
                    <a:pt x="78015" y="37437"/>
                  </a:lnTo>
                  <a:cubicBezTo>
                    <a:pt x="74410" y="35588"/>
                    <a:pt x="72007" y="31983"/>
                    <a:pt x="71637" y="27916"/>
                  </a:cubicBezTo>
                  <a:cubicBezTo>
                    <a:pt x="70805" y="17933"/>
                    <a:pt x="69326" y="0"/>
                    <a:pt x="69326" y="0"/>
                  </a:cubicBezTo>
                  <a:close/>
                </a:path>
              </a:pathLst>
            </a:custGeom>
            <a:solidFill>
              <a:srgbClr val="A8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2"/>
            <p:cNvSpPr/>
            <p:nvPr/>
          </p:nvSpPr>
          <p:spPr>
            <a:xfrm>
              <a:off x="2362225" y="3031950"/>
              <a:ext cx="2879375" cy="2345575"/>
            </a:xfrm>
            <a:custGeom>
              <a:avLst/>
              <a:gdLst/>
              <a:ahLst/>
              <a:cxnLst/>
              <a:rect l="l" t="t" r="r" b="b"/>
              <a:pathLst>
                <a:path w="115175" h="93823" extrusionOk="0">
                  <a:moveTo>
                    <a:pt x="33739" y="1"/>
                  </a:moveTo>
                  <a:lnTo>
                    <a:pt x="1" y="17656"/>
                  </a:lnTo>
                  <a:lnTo>
                    <a:pt x="7211" y="93822"/>
                  </a:lnTo>
                  <a:lnTo>
                    <a:pt x="108242" y="93822"/>
                  </a:lnTo>
                  <a:lnTo>
                    <a:pt x="115174" y="17933"/>
                  </a:lnTo>
                  <a:lnTo>
                    <a:pt x="81713" y="648"/>
                  </a:lnTo>
                  <a:cubicBezTo>
                    <a:pt x="81713" y="648"/>
                    <a:pt x="76259" y="24589"/>
                    <a:pt x="57865" y="24589"/>
                  </a:cubicBezTo>
                  <a:cubicBezTo>
                    <a:pt x="39193" y="24589"/>
                    <a:pt x="33739" y="1"/>
                    <a:pt x="33739" y="1"/>
                  </a:cubicBezTo>
                  <a:close/>
                </a:path>
              </a:pathLst>
            </a:custGeom>
            <a:solidFill>
              <a:srgbClr val="201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2"/>
            <p:cNvSpPr/>
            <p:nvPr/>
          </p:nvSpPr>
          <p:spPr>
            <a:xfrm>
              <a:off x="4355225" y="1454225"/>
              <a:ext cx="334075" cy="598525"/>
            </a:xfrm>
            <a:custGeom>
              <a:avLst/>
              <a:gdLst/>
              <a:ahLst/>
              <a:cxnLst/>
              <a:rect l="l" t="t" r="r" b="b"/>
              <a:pathLst>
                <a:path w="13363" h="23941" extrusionOk="0">
                  <a:moveTo>
                    <a:pt x="8466" y="1"/>
                  </a:moveTo>
                  <a:cubicBezTo>
                    <a:pt x="5354" y="1"/>
                    <a:pt x="3021" y="3860"/>
                    <a:pt x="2455" y="6447"/>
                  </a:cubicBezTo>
                  <a:cubicBezTo>
                    <a:pt x="1941" y="8930"/>
                    <a:pt x="1" y="23940"/>
                    <a:pt x="4417" y="23940"/>
                  </a:cubicBezTo>
                  <a:cubicBezTo>
                    <a:pt x="4769" y="23940"/>
                    <a:pt x="5161" y="23845"/>
                    <a:pt x="5598" y="23640"/>
                  </a:cubicBezTo>
                  <a:cubicBezTo>
                    <a:pt x="6430" y="23178"/>
                    <a:pt x="7169" y="22623"/>
                    <a:pt x="7724" y="21884"/>
                  </a:cubicBezTo>
                  <a:cubicBezTo>
                    <a:pt x="11514" y="17355"/>
                    <a:pt x="13362" y="11531"/>
                    <a:pt x="12900" y="5708"/>
                  </a:cubicBezTo>
                  <a:cubicBezTo>
                    <a:pt x="12623" y="3397"/>
                    <a:pt x="11606" y="1086"/>
                    <a:pt x="9850" y="254"/>
                  </a:cubicBezTo>
                  <a:cubicBezTo>
                    <a:pt x="9374" y="80"/>
                    <a:pt x="8912" y="1"/>
                    <a:pt x="8466" y="1"/>
                  </a:cubicBezTo>
                  <a:close/>
                </a:path>
              </a:pathLst>
            </a:custGeom>
            <a:solidFill>
              <a:srgbClr val="A8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2"/>
            <p:cNvSpPr/>
            <p:nvPr/>
          </p:nvSpPr>
          <p:spPr>
            <a:xfrm>
              <a:off x="4467425" y="1580725"/>
              <a:ext cx="131750" cy="321250"/>
            </a:xfrm>
            <a:custGeom>
              <a:avLst/>
              <a:gdLst/>
              <a:ahLst/>
              <a:cxnLst/>
              <a:rect l="l" t="t" r="r" b="b"/>
              <a:pathLst>
                <a:path w="5270" h="12850" extrusionOk="0">
                  <a:moveTo>
                    <a:pt x="3883" y="1"/>
                  </a:moveTo>
                  <a:cubicBezTo>
                    <a:pt x="3143" y="1"/>
                    <a:pt x="2681" y="925"/>
                    <a:pt x="2496" y="1665"/>
                  </a:cubicBezTo>
                  <a:cubicBezTo>
                    <a:pt x="1942" y="3606"/>
                    <a:pt x="1664" y="5639"/>
                    <a:pt x="1664" y="7765"/>
                  </a:cubicBezTo>
                  <a:cubicBezTo>
                    <a:pt x="1715" y="7613"/>
                    <a:pt x="1850" y="7544"/>
                    <a:pt x="1992" y="7544"/>
                  </a:cubicBezTo>
                  <a:cubicBezTo>
                    <a:pt x="2108" y="7544"/>
                    <a:pt x="2228" y="7590"/>
                    <a:pt x="2311" y="7673"/>
                  </a:cubicBezTo>
                  <a:cubicBezTo>
                    <a:pt x="2354" y="7694"/>
                    <a:pt x="2397" y="7725"/>
                    <a:pt x="2437" y="7763"/>
                  </a:cubicBezTo>
                  <a:lnTo>
                    <a:pt x="2437" y="7763"/>
                  </a:lnTo>
                  <a:lnTo>
                    <a:pt x="5269" y="1849"/>
                  </a:lnTo>
                  <a:cubicBezTo>
                    <a:pt x="5269" y="1480"/>
                    <a:pt x="5084" y="1017"/>
                    <a:pt x="4900" y="648"/>
                  </a:cubicBezTo>
                  <a:cubicBezTo>
                    <a:pt x="4715" y="278"/>
                    <a:pt x="4345" y="93"/>
                    <a:pt x="3883" y="1"/>
                  </a:cubicBezTo>
                  <a:close/>
                  <a:moveTo>
                    <a:pt x="2437" y="7763"/>
                  </a:moveTo>
                  <a:lnTo>
                    <a:pt x="1" y="12849"/>
                  </a:lnTo>
                  <a:cubicBezTo>
                    <a:pt x="2034" y="12295"/>
                    <a:pt x="3236" y="10261"/>
                    <a:pt x="2681" y="8227"/>
                  </a:cubicBezTo>
                  <a:cubicBezTo>
                    <a:pt x="2681" y="8085"/>
                    <a:pt x="2572" y="7888"/>
                    <a:pt x="2437" y="7763"/>
                  </a:cubicBezTo>
                  <a:close/>
                </a:path>
              </a:pathLst>
            </a:custGeom>
            <a:solidFill>
              <a:srgbClr val="A8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2"/>
            <p:cNvSpPr/>
            <p:nvPr/>
          </p:nvSpPr>
          <p:spPr>
            <a:xfrm>
              <a:off x="4467425" y="1580725"/>
              <a:ext cx="131750" cy="321250"/>
            </a:xfrm>
            <a:custGeom>
              <a:avLst/>
              <a:gdLst/>
              <a:ahLst/>
              <a:cxnLst/>
              <a:rect l="l" t="t" r="r" b="b"/>
              <a:pathLst>
                <a:path w="5270" h="12850" fill="none" extrusionOk="0">
                  <a:moveTo>
                    <a:pt x="5269" y="1849"/>
                  </a:moveTo>
                  <a:cubicBezTo>
                    <a:pt x="5269" y="1480"/>
                    <a:pt x="5084" y="1017"/>
                    <a:pt x="4900" y="648"/>
                  </a:cubicBezTo>
                  <a:cubicBezTo>
                    <a:pt x="4715" y="278"/>
                    <a:pt x="4345" y="93"/>
                    <a:pt x="3883" y="1"/>
                  </a:cubicBezTo>
                  <a:cubicBezTo>
                    <a:pt x="3143" y="1"/>
                    <a:pt x="2681" y="925"/>
                    <a:pt x="2496" y="1665"/>
                  </a:cubicBezTo>
                  <a:cubicBezTo>
                    <a:pt x="1942" y="3606"/>
                    <a:pt x="1664" y="5639"/>
                    <a:pt x="1664" y="7765"/>
                  </a:cubicBezTo>
                  <a:cubicBezTo>
                    <a:pt x="1757" y="7488"/>
                    <a:pt x="2127" y="7488"/>
                    <a:pt x="2311" y="7673"/>
                  </a:cubicBezTo>
                  <a:cubicBezTo>
                    <a:pt x="2496" y="7765"/>
                    <a:pt x="2681" y="8043"/>
                    <a:pt x="2681" y="8227"/>
                  </a:cubicBezTo>
                  <a:cubicBezTo>
                    <a:pt x="3236" y="10261"/>
                    <a:pt x="2034" y="12295"/>
                    <a:pt x="1" y="12849"/>
                  </a:cubicBezTo>
                </a:path>
              </a:pathLst>
            </a:custGeom>
            <a:noFill/>
            <a:ln w="25425" cap="rnd" cmpd="sng">
              <a:solidFill>
                <a:srgbClr val="7F3D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2"/>
            <p:cNvSpPr/>
            <p:nvPr/>
          </p:nvSpPr>
          <p:spPr>
            <a:xfrm>
              <a:off x="2942250" y="1454225"/>
              <a:ext cx="334075" cy="598525"/>
            </a:xfrm>
            <a:custGeom>
              <a:avLst/>
              <a:gdLst/>
              <a:ahLst/>
              <a:cxnLst/>
              <a:rect l="l" t="t" r="r" b="b"/>
              <a:pathLst>
                <a:path w="13363" h="23941" extrusionOk="0">
                  <a:moveTo>
                    <a:pt x="4897" y="1"/>
                  </a:moveTo>
                  <a:cubicBezTo>
                    <a:pt x="4451" y="1"/>
                    <a:pt x="3989" y="80"/>
                    <a:pt x="3513" y="254"/>
                  </a:cubicBezTo>
                  <a:cubicBezTo>
                    <a:pt x="1757" y="1086"/>
                    <a:pt x="740" y="3397"/>
                    <a:pt x="463" y="5708"/>
                  </a:cubicBezTo>
                  <a:cubicBezTo>
                    <a:pt x="1" y="11531"/>
                    <a:pt x="1850" y="17355"/>
                    <a:pt x="5639" y="21884"/>
                  </a:cubicBezTo>
                  <a:cubicBezTo>
                    <a:pt x="6194" y="22623"/>
                    <a:pt x="6933" y="23178"/>
                    <a:pt x="7765" y="23640"/>
                  </a:cubicBezTo>
                  <a:cubicBezTo>
                    <a:pt x="8202" y="23845"/>
                    <a:pt x="8595" y="23940"/>
                    <a:pt x="8947" y="23940"/>
                  </a:cubicBezTo>
                  <a:cubicBezTo>
                    <a:pt x="13363" y="23940"/>
                    <a:pt x="11422" y="8930"/>
                    <a:pt x="10908" y="6447"/>
                  </a:cubicBezTo>
                  <a:cubicBezTo>
                    <a:pt x="10342" y="3860"/>
                    <a:pt x="8009" y="1"/>
                    <a:pt x="4897" y="1"/>
                  </a:cubicBezTo>
                  <a:close/>
                </a:path>
              </a:pathLst>
            </a:custGeom>
            <a:solidFill>
              <a:srgbClr val="A8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2"/>
            <p:cNvSpPr/>
            <p:nvPr/>
          </p:nvSpPr>
          <p:spPr>
            <a:xfrm>
              <a:off x="3030075" y="1580725"/>
              <a:ext cx="134050" cy="321250"/>
            </a:xfrm>
            <a:custGeom>
              <a:avLst/>
              <a:gdLst/>
              <a:ahLst/>
              <a:cxnLst/>
              <a:rect l="l" t="t" r="r" b="b"/>
              <a:pathLst>
                <a:path w="5362" h="12850" extrusionOk="0">
                  <a:moveTo>
                    <a:pt x="1479" y="1"/>
                  </a:moveTo>
                  <a:cubicBezTo>
                    <a:pt x="1017" y="93"/>
                    <a:pt x="647" y="278"/>
                    <a:pt x="463" y="648"/>
                  </a:cubicBezTo>
                  <a:cubicBezTo>
                    <a:pt x="278" y="1017"/>
                    <a:pt x="93" y="1387"/>
                    <a:pt x="0" y="1849"/>
                  </a:cubicBezTo>
                  <a:lnTo>
                    <a:pt x="2896" y="7791"/>
                  </a:lnTo>
                  <a:lnTo>
                    <a:pt x="2896" y="7791"/>
                  </a:lnTo>
                  <a:cubicBezTo>
                    <a:pt x="2945" y="7741"/>
                    <a:pt x="2998" y="7699"/>
                    <a:pt x="3051" y="7673"/>
                  </a:cubicBezTo>
                  <a:cubicBezTo>
                    <a:pt x="3134" y="7590"/>
                    <a:pt x="3236" y="7544"/>
                    <a:pt x="3339" y="7544"/>
                  </a:cubicBezTo>
                  <a:cubicBezTo>
                    <a:pt x="3466" y="7544"/>
                    <a:pt x="3596" y="7613"/>
                    <a:pt x="3698" y="7765"/>
                  </a:cubicBezTo>
                  <a:cubicBezTo>
                    <a:pt x="3698" y="5639"/>
                    <a:pt x="3420" y="3606"/>
                    <a:pt x="2866" y="1665"/>
                  </a:cubicBezTo>
                  <a:cubicBezTo>
                    <a:pt x="2681" y="925"/>
                    <a:pt x="2219" y="1"/>
                    <a:pt x="1479" y="1"/>
                  </a:cubicBezTo>
                  <a:close/>
                  <a:moveTo>
                    <a:pt x="2896" y="7791"/>
                  </a:moveTo>
                  <a:cubicBezTo>
                    <a:pt x="2775" y="7916"/>
                    <a:pt x="2681" y="8095"/>
                    <a:pt x="2681" y="8227"/>
                  </a:cubicBezTo>
                  <a:cubicBezTo>
                    <a:pt x="2126" y="10261"/>
                    <a:pt x="3328" y="12295"/>
                    <a:pt x="5362" y="12849"/>
                  </a:cubicBezTo>
                  <a:lnTo>
                    <a:pt x="2896" y="7791"/>
                  </a:lnTo>
                  <a:close/>
                </a:path>
              </a:pathLst>
            </a:custGeom>
            <a:solidFill>
              <a:srgbClr val="A8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2"/>
            <p:cNvSpPr/>
            <p:nvPr/>
          </p:nvSpPr>
          <p:spPr>
            <a:xfrm>
              <a:off x="3030075" y="1580725"/>
              <a:ext cx="134050" cy="321250"/>
            </a:xfrm>
            <a:custGeom>
              <a:avLst/>
              <a:gdLst/>
              <a:ahLst/>
              <a:cxnLst/>
              <a:rect l="l" t="t" r="r" b="b"/>
              <a:pathLst>
                <a:path w="5362" h="12850" fill="none" extrusionOk="0">
                  <a:moveTo>
                    <a:pt x="0" y="1849"/>
                  </a:moveTo>
                  <a:cubicBezTo>
                    <a:pt x="93" y="1387"/>
                    <a:pt x="278" y="1017"/>
                    <a:pt x="463" y="648"/>
                  </a:cubicBezTo>
                  <a:cubicBezTo>
                    <a:pt x="647" y="278"/>
                    <a:pt x="1017" y="93"/>
                    <a:pt x="1479" y="1"/>
                  </a:cubicBezTo>
                  <a:cubicBezTo>
                    <a:pt x="2219" y="1"/>
                    <a:pt x="2681" y="925"/>
                    <a:pt x="2866" y="1665"/>
                  </a:cubicBezTo>
                  <a:cubicBezTo>
                    <a:pt x="3420" y="3606"/>
                    <a:pt x="3698" y="5639"/>
                    <a:pt x="3698" y="7765"/>
                  </a:cubicBezTo>
                  <a:cubicBezTo>
                    <a:pt x="3513" y="7488"/>
                    <a:pt x="3236" y="7488"/>
                    <a:pt x="3051" y="7673"/>
                  </a:cubicBezTo>
                  <a:cubicBezTo>
                    <a:pt x="2866" y="7765"/>
                    <a:pt x="2681" y="8043"/>
                    <a:pt x="2681" y="8227"/>
                  </a:cubicBezTo>
                  <a:cubicBezTo>
                    <a:pt x="2126" y="10261"/>
                    <a:pt x="3328" y="12295"/>
                    <a:pt x="5362" y="12849"/>
                  </a:cubicBezTo>
                </a:path>
              </a:pathLst>
            </a:custGeom>
            <a:noFill/>
            <a:ln w="25425" cap="rnd" cmpd="sng">
              <a:solidFill>
                <a:srgbClr val="7F3D2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2"/>
            <p:cNvSpPr/>
            <p:nvPr/>
          </p:nvSpPr>
          <p:spPr>
            <a:xfrm>
              <a:off x="3127125" y="581275"/>
              <a:ext cx="1395775" cy="2061125"/>
            </a:xfrm>
            <a:custGeom>
              <a:avLst/>
              <a:gdLst/>
              <a:ahLst/>
              <a:cxnLst/>
              <a:rect l="l" t="t" r="r" b="b"/>
              <a:pathLst>
                <a:path w="55831" h="82445" extrusionOk="0">
                  <a:moveTo>
                    <a:pt x="29449" y="1"/>
                  </a:moveTo>
                  <a:cubicBezTo>
                    <a:pt x="24194" y="1"/>
                    <a:pt x="18958" y="1318"/>
                    <a:pt x="14236" y="3837"/>
                  </a:cubicBezTo>
                  <a:cubicBezTo>
                    <a:pt x="8042" y="7257"/>
                    <a:pt x="4068" y="13542"/>
                    <a:pt x="2312" y="20382"/>
                  </a:cubicBezTo>
                  <a:cubicBezTo>
                    <a:pt x="1202" y="24819"/>
                    <a:pt x="463" y="29349"/>
                    <a:pt x="186" y="33878"/>
                  </a:cubicBezTo>
                  <a:cubicBezTo>
                    <a:pt x="1" y="37853"/>
                    <a:pt x="93" y="41735"/>
                    <a:pt x="555" y="45617"/>
                  </a:cubicBezTo>
                  <a:cubicBezTo>
                    <a:pt x="1572" y="55138"/>
                    <a:pt x="4900" y="64659"/>
                    <a:pt x="10446" y="72146"/>
                  </a:cubicBezTo>
                  <a:cubicBezTo>
                    <a:pt x="14236" y="77138"/>
                    <a:pt x="19504" y="81482"/>
                    <a:pt x="25790" y="82314"/>
                  </a:cubicBezTo>
                  <a:cubicBezTo>
                    <a:pt x="26443" y="82379"/>
                    <a:pt x="27097" y="82445"/>
                    <a:pt x="27751" y="82445"/>
                  </a:cubicBezTo>
                  <a:cubicBezTo>
                    <a:pt x="28021" y="82445"/>
                    <a:pt x="28292" y="82433"/>
                    <a:pt x="28563" y="82406"/>
                  </a:cubicBezTo>
                  <a:cubicBezTo>
                    <a:pt x="34294" y="82314"/>
                    <a:pt x="39378" y="78986"/>
                    <a:pt x="43168" y="74734"/>
                  </a:cubicBezTo>
                  <a:cubicBezTo>
                    <a:pt x="48067" y="69281"/>
                    <a:pt x="51024" y="62348"/>
                    <a:pt x="52873" y="55323"/>
                  </a:cubicBezTo>
                  <a:cubicBezTo>
                    <a:pt x="54999" y="46634"/>
                    <a:pt x="55831" y="37668"/>
                    <a:pt x="54999" y="28702"/>
                  </a:cubicBezTo>
                  <a:cubicBezTo>
                    <a:pt x="54537" y="22693"/>
                    <a:pt x="54260" y="15021"/>
                    <a:pt x="50747" y="9937"/>
                  </a:cubicBezTo>
                  <a:cubicBezTo>
                    <a:pt x="47419" y="5223"/>
                    <a:pt x="42428" y="1988"/>
                    <a:pt x="36790" y="879"/>
                  </a:cubicBezTo>
                  <a:cubicBezTo>
                    <a:pt x="34373" y="289"/>
                    <a:pt x="31909" y="1"/>
                    <a:pt x="29449" y="1"/>
                  </a:cubicBezTo>
                  <a:close/>
                </a:path>
              </a:pathLst>
            </a:custGeom>
            <a:solidFill>
              <a:srgbClr val="A85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2"/>
            <p:cNvSpPr/>
            <p:nvPr/>
          </p:nvSpPr>
          <p:spPr>
            <a:xfrm>
              <a:off x="3016167" y="237786"/>
              <a:ext cx="1603775" cy="1517826"/>
            </a:xfrm>
            <a:custGeom>
              <a:avLst/>
              <a:gdLst/>
              <a:ahLst/>
              <a:cxnLst/>
              <a:rect l="l" t="t" r="r" b="b"/>
              <a:pathLst>
                <a:path w="64151" h="60005" extrusionOk="0">
                  <a:moveTo>
                    <a:pt x="31004" y="1"/>
                  </a:moveTo>
                  <a:cubicBezTo>
                    <a:pt x="25125" y="1"/>
                    <a:pt x="19446" y="1749"/>
                    <a:pt x="14605" y="5005"/>
                  </a:cubicBezTo>
                  <a:cubicBezTo>
                    <a:pt x="8320" y="9257"/>
                    <a:pt x="3698" y="15543"/>
                    <a:pt x="1572" y="22845"/>
                  </a:cubicBezTo>
                  <a:cubicBezTo>
                    <a:pt x="463" y="27005"/>
                    <a:pt x="1" y="37727"/>
                    <a:pt x="1" y="41979"/>
                  </a:cubicBezTo>
                  <a:cubicBezTo>
                    <a:pt x="1" y="44198"/>
                    <a:pt x="93" y="46416"/>
                    <a:pt x="186" y="48542"/>
                  </a:cubicBezTo>
                  <a:cubicBezTo>
                    <a:pt x="186" y="48542"/>
                    <a:pt x="278" y="48542"/>
                    <a:pt x="463" y="48635"/>
                  </a:cubicBezTo>
                  <a:cubicBezTo>
                    <a:pt x="833" y="48404"/>
                    <a:pt x="1249" y="48288"/>
                    <a:pt x="1665" y="48288"/>
                  </a:cubicBezTo>
                  <a:cubicBezTo>
                    <a:pt x="2081" y="48288"/>
                    <a:pt x="2497" y="48404"/>
                    <a:pt x="2866" y="48635"/>
                  </a:cubicBezTo>
                  <a:cubicBezTo>
                    <a:pt x="3975" y="49005"/>
                    <a:pt x="4345" y="50668"/>
                    <a:pt x="4438" y="52147"/>
                  </a:cubicBezTo>
                  <a:cubicBezTo>
                    <a:pt x="4530" y="53072"/>
                    <a:pt x="4623" y="54088"/>
                    <a:pt x="4623" y="55105"/>
                  </a:cubicBezTo>
                  <a:cubicBezTo>
                    <a:pt x="4715" y="56399"/>
                    <a:pt x="4807" y="57693"/>
                    <a:pt x="4992" y="58987"/>
                  </a:cubicBezTo>
                  <a:cubicBezTo>
                    <a:pt x="5732" y="54643"/>
                    <a:pt x="6471" y="50206"/>
                    <a:pt x="7303" y="45862"/>
                  </a:cubicBezTo>
                  <a:cubicBezTo>
                    <a:pt x="7950" y="41795"/>
                    <a:pt x="7765" y="37727"/>
                    <a:pt x="8597" y="33660"/>
                  </a:cubicBezTo>
                  <a:cubicBezTo>
                    <a:pt x="8874" y="31349"/>
                    <a:pt x="9614" y="29039"/>
                    <a:pt x="10631" y="26913"/>
                  </a:cubicBezTo>
                  <a:cubicBezTo>
                    <a:pt x="11648" y="24694"/>
                    <a:pt x="13589" y="23123"/>
                    <a:pt x="15900" y="22568"/>
                  </a:cubicBezTo>
                  <a:cubicBezTo>
                    <a:pt x="16342" y="22480"/>
                    <a:pt x="16779" y="22440"/>
                    <a:pt x="17211" y="22440"/>
                  </a:cubicBezTo>
                  <a:cubicBezTo>
                    <a:pt x="19943" y="22440"/>
                    <a:pt x="22497" y="24039"/>
                    <a:pt x="25051" y="25156"/>
                  </a:cubicBezTo>
                  <a:cubicBezTo>
                    <a:pt x="27223" y="26081"/>
                    <a:pt x="29534" y="26543"/>
                    <a:pt x="31844" y="26543"/>
                  </a:cubicBezTo>
                  <a:cubicBezTo>
                    <a:pt x="34155" y="26543"/>
                    <a:pt x="36466" y="26081"/>
                    <a:pt x="38638" y="25156"/>
                  </a:cubicBezTo>
                  <a:cubicBezTo>
                    <a:pt x="41192" y="24039"/>
                    <a:pt x="43746" y="22440"/>
                    <a:pt x="46537" y="22440"/>
                  </a:cubicBezTo>
                  <a:cubicBezTo>
                    <a:pt x="46979" y="22440"/>
                    <a:pt x="47427" y="22480"/>
                    <a:pt x="47882" y="22568"/>
                  </a:cubicBezTo>
                  <a:cubicBezTo>
                    <a:pt x="50193" y="23123"/>
                    <a:pt x="52134" y="24694"/>
                    <a:pt x="53151" y="26913"/>
                  </a:cubicBezTo>
                  <a:cubicBezTo>
                    <a:pt x="54167" y="29039"/>
                    <a:pt x="54814" y="31349"/>
                    <a:pt x="55184" y="33660"/>
                  </a:cubicBezTo>
                  <a:cubicBezTo>
                    <a:pt x="55831" y="37265"/>
                    <a:pt x="55924" y="40963"/>
                    <a:pt x="56293" y="44568"/>
                  </a:cubicBezTo>
                  <a:cubicBezTo>
                    <a:pt x="56756" y="49744"/>
                    <a:pt x="57865" y="54828"/>
                    <a:pt x="58604" y="60004"/>
                  </a:cubicBezTo>
                  <a:lnTo>
                    <a:pt x="59344" y="53349"/>
                  </a:lnTo>
                  <a:cubicBezTo>
                    <a:pt x="59436" y="52240"/>
                    <a:pt x="59713" y="51131"/>
                    <a:pt x="60268" y="50114"/>
                  </a:cubicBezTo>
                  <a:cubicBezTo>
                    <a:pt x="60730" y="49467"/>
                    <a:pt x="61562" y="49005"/>
                    <a:pt x="62394" y="49005"/>
                  </a:cubicBezTo>
                  <a:cubicBezTo>
                    <a:pt x="62834" y="49005"/>
                    <a:pt x="63065" y="49109"/>
                    <a:pt x="63215" y="49109"/>
                  </a:cubicBezTo>
                  <a:cubicBezTo>
                    <a:pt x="63381" y="49109"/>
                    <a:pt x="63450" y="48983"/>
                    <a:pt x="63596" y="48450"/>
                  </a:cubicBezTo>
                  <a:cubicBezTo>
                    <a:pt x="64150" y="46694"/>
                    <a:pt x="63781" y="43921"/>
                    <a:pt x="63781" y="41979"/>
                  </a:cubicBezTo>
                  <a:cubicBezTo>
                    <a:pt x="63781" y="37727"/>
                    <a:pt x="63411" y="27005"/>
                    <a:pt x="62209" y="22845"/>
                  </a:cubicBezTo>
                  <a:cubicBezTo>
                    <a:pt x="60083" y="15543"/>
                    <a:pt x="55461" y="9257"/>
                    <a:pt x="49268" y="5005"/>
                  </a:cubicBezTo>
                  <a:cubicBezTo>
                    <a:pt x="44427" y="1749"/>
                    <a:pt x="38664" y="1"/>
                    <a:pt x="32778" y="1"/>
                  </a:cubicBezTo>
                  <a:cubicBezTo>
                    <a:pt x="32482" y="1"/>
                    <a:pt x="32187" y="5"/>
                    <a:pt x="31891" y="14"/>
                  </a:cubicBezTo>
                  <a:cubicBezTo>
                    <a:pt x="31595" y="5"/>
                    <a:pt x="31299" y="1"/>
                    <a:pt x="31004" y="1"/>
                  </a:cubicBezTo>
                  <a:close/>
                </a:path>
              </a:pathLst>
            </a:custGeom>
            <a:solidFill>
              <a:srgbClr val="392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2"/>
            <p:cNvSpPr/>
            <p:nvPr/>
          </p:nvSpPr>
          <p:spPr>
            <a:xfrm>
              <a:off x="3727950" y="1522950"/>
              <a:ext cx="101700" cy="506125"/>
            </a:xfrm>
            <a:custGeom>
              <a:avLst/>
              <a:gdLst/>
              <a:ahLst/>
              <a:cxnLst/>
              <a:rect l="l" t="t" r="r" b="b"/>
              <a:pathLst>
                <a:path w="4068" h="20245" fill="none" extrusionOk="0">
                  <a:moveTo>
                    <a:pt x="4068" y="20244"/>
                  </a:moveTo>
                  <a:cubicBezTo>
                    <a:pt x="2774" y="19967"/>
                    <a:pt x="1572" y="19227"/>
                    <a:pt x="740" y="18118"/>
                  </a:cubicBezTo>
                  <a:cubicBezTo>
                    <a:pt x="185" y="17009"/>
                    <a:pt x="1" y="15715"/>
                    <a:pt x="278" y="14421"/>
                  </a:cubicBezTo>
                  <a:cubicBezTo>
                    <a:pt x="648" y="9614"/>
                    <a:pt x="1110" y="4807"/>
                    <a:pt x="1480" y="1"/>
                  </a:cubicBezTo>
                </a:path>
              </a:pathLst>
            </a:custGeom>
            <a:noFill/>
            <a:ln w="19050" cap="rnd"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2"/>
            <p:cNvSpPr/>
            <p:nvPr/>
          </p:nvSpPr>
          <p:spPr>
            <a:xfrm>
              <a:off x="3377300" y="1571000"/>
              <a:ext cx="174450" cy="128100"/>
            </a:xfrm>
            <a:custGeom>
              <a:avLst/>
              <a:gdLst/>
              <a:ahLst/>
              <a:cxnLst/>
              <a:rect l="l" t="t" r="r" b="b"/>
              <a:pathLst>
                <a:path w="6978" h="5124" extrusionOk="0">
                  <a:moveTo>
                    <a:pt x="3427" y="1"/>
                  </a:moveTo>
                  <a:cubicBezTo>
                    <a:pt x="405" y="1"/>
                    <a:pt x="1" y="4747"/>
                    <a:pt x="3212" y="5104"/>
                  </a:cubicBezTo>
                  <a:cubicBezTo>
                    <a:pt x="3328" y="5117"/>
                    <a:pt x="3442" y="5123"/>
                    <a:pt x="3551" y="5123"/>
                  </a:cubicBezTo>
                  <a:cubicBezTo>
                    <a:pt x="6574" y="5123"/>
                    <a:pt x="6977" y="377"/>
                    <a:pt x="3766" y="20"/>
                  </a:cubicBezTo>
                  <a:cubicBezTo>
                    <a:pt x="3650" y="7"/>
                    <a:pt x="3537" y="1"/>
                    <a:pt x="3427" y="1"/>
                  </a:cubicBezTo>
                  <a:close/>
                </a:path>
              </a:pathLst>
            </a:custGeom>
            <a:solidFill>
              <a:srgbClr val="392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2"/>
            <p:cNvSpPr/>
            <p:nvPr/>
          </p:nvSpPr>
          <p:spPr>
            <a:xfrm>
              <a:off x="3180275" y="1320000"/>
              <a:ext cx="473750" cy="154575"/>
            </a:xfrm>
            <a:custGeom>
              <a:avLst/>
              <a:gdLst/>
              <a:ahLst/>
              <a:cxnLst/>
              <a:rect l="l" t="t" r="r" b="b"/>
              <a:pathLst>
                <a:path w="18950" h="6183" extrusionOk="0">
                  <a:moveTo>
                    <a:pt x="9973" y="0"/>
                  </a:moveTo>
                  <a:cubicBezTo>
                    <a:pt x="6203" y="0"/>
                    <a:pt x="2296" y="1389"/>
                    <a:pt x="463" y="3867"/>
                  </a:cubicBezTo>
                  <a:cubicBezTo>
                    <a:pt x="1" y="4699"/>
                    <a:pt x="648" y="5808"/>
                    <a:pt x="1664" y="5808"/>
                  </a:cubicBezTo>
                  <a:cubicBezTo>
                    <a:pt x="4160" y="5716"/>
                    <a:pt x="6471" y="4884"/>
                    <a:pt x="8967" y="4884"/>
                  </a:cubicBezTo>
                  <a:cubicBezTo>
                    <a:pt x="11382" y="4884"/>
                    <a:pt x="13797" y="6182"/>
                    <a:pt x="16129" y="6182"/>
                  </a:cubicBezTo>
                  <a:cubicBezTo>
                    <a:pt x="16206" y="6182"/>
                    <a:pt x="16284" y="6181"/>
                    <a:pt x="16362" y="6178"/>
                  </a:cubicBezTo>
                  <a:cubicBezTo>
                    <a:pt x="17748" y="6085"/>
                    <a:pt x="18950" y="4514"/>
                    <a:pt x="18025" y="3312"/>
                  </a:cubicBezTo>
                  <a:cubicBezTo>
                    <a:pt x="16396" y="1040"/>
                    <a:pt x="13235" y="0"/>
                    <a:pt x="9973" y="0"/>
                  </a:cubicBezTo>
                  <a:close/>
                </a:path>
              </a:pathLst>
            </a:custGeom>
            <a:solidFill>
              <a:srgbClr val="372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2"/>
            <p:cNvSpPr/>
            <p:nvPr/>
          </p:nvSpPr>
          <p:spPr>
            <a:xfrm>
              <a:off x="4056700" y="1571000"/>
              <a:ext cx="174450" cy="128100"/>
            </a:xfrm>
            <a:custGeom>
              <a:avLst/>
              <a:gdLst/>
              <a:ahLst/>
              <a:cxnLst/>
              <a:rect l="l" t="t" r="r" b="b"/>
              <a:pathLst>
                <a:path w="6978" h="5124" extrusionOk="0">
                  <a:moveTo>
                    <a:pt x="3551" y="1"/>
                  </a:moveTo>
                  <a:cubicBezTo>
                    <a:pt x="3441" y="1"/>
                    <a:pt x="3328" y="7"/>
                    <a:pt x="3211" y="20"/>
                  </a:cubicBezTo>
                  <a:cubicBezTo>
                    <a:pt x="0" y="377"/>
                    <a:pt x="404" y="5123"/>
                    <a:pt x="3427" y="5123"/>
                  </a:cubicBezTo>
                  <a:cubicBezTo>
                    <a:pt x="3536" y="5123"/>
                    <a:pt x="3649" y="5117"/>
                    <a:pt x="3766" y="5104"/>
                  </a:cubicBezTo>
                  <a:cubicBezTo>
                    <a:pt x="6977" y="4747"/>
                    <a:pt x="6573" y="1"/>
                    <a:pt x="3551" y="1"/>
                  </a:cubicBezTo>
                  <a:close/>
                </a:path>
              </a:pathLst>
            </a:custGeom>
            <a:solidFill>
              <a:srgbClr val="392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2"/>
            <p:cNvSpPr/>
            <p:nvPr/>
          </p:nvSpPr>
          <p:spPr>
            <a:xfrm>
              <a:off x="3954425" y="1320000"/>
              <a:ext cx="473750" cy="154575"/>
            </a:xfrm>
            <a:custGeom>
              <a:avLst/>
              <a:gdLst/>
              <a:ahLst/>
              <a:cxnLst/>
              <a:rect l="l" t="t" r="r" b="b"/>
              <a:pathLst>
                <a:path w="18950" h="6183" extrusionOk="0">
                  <a:moveTo>
                    <a:pt x="8977" y="0"/>
                  </a:moveTo>
                  <a:cubicBezTo>
                    <a:pt x="5715" y="0"/>
                    <a:pt x="2554" y="1040"/>
                    <a:pt x="924" y="3312"/>
                  </a:cubicBezTo>
                  <a:cubicBezTo>
                    <a:pt x="0" y="4514"/>
                    <a:pt x="1202" y="6085"/>
                    <a:pt x="2496" y="6178"/>
                  </a:cubicBezTo>
                  <a:cubicBezTo>
                    <a:pt x="2576" y="6181"/>
                    <a:pt x="2657" y="6182"/>
                    <a:pt x="2737" y="6182"/>
                  </a:cubicBezTo>
                  <a:cubicBezTo>
                    <a:pt x="5147" y="6182"/>
                    <a:pt x="7478" y="4884"/>
                    <a:pt x="9983" y="4884"/>
                  </a:cubicBezTo>
                  <a:cubicBezTo>
                    <a:pt x="12571" y="4884"/>
                    <a:pt x="14790" y="5716"/>
                    <a:pt x="17285" y="5808"/>
                  </a:cubicBezTo>
                  <a:cubicBezTo>
                    <a:pt x="18302" y="5808"/>
                    <a:pt x="18949" y="4699"/>
                    <a:pt x="18487" y="3867"/>
                  </a:cubicBezTo>
                  <a:cubicBezTo>
                    <a:pt x="16653" y="1389"/>
                    <a:pt x="12747" y="0"/>
                    <a:pt x="8977" y="0"/>
                  </a:cubicBezTo>
                  <a:close/>
                </a:path>
              </a:pathLst>
            </a:custGeom>
            <a:solidFill>
              <a:srgbClr val="3721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2"/>
            <p:cNvSpPr/>
            <p:nvPr/>
          </p:nvSpPr>
          <p:spPr>
            <a:xfrm>
              <a:off x="3641375" y="2223775"/>
              <a:ext cx="342625" cy="89825"/>
            </a:xfrm>
            <a:custGeom>
              <a:avLst/>
              <a:gdLst/>
              <a:ahLst/>
              <a:cxnLst/>
              <a:rect l="l" t="t" r="r" b="b"/>
              <a:pathLst>
                <a:path w="13705" h="3593" extrusionOk="0">
                  <a:moveTo>
                    <a:pt x="12200" y="0"/>
                  </a:moveTo>
                  <a:cubicBezTo>
                    <a:pt x="12096" y="0"/>
                    <a:pt x="11987" y="22"/>
                    <a:pt x="11875" y="68"/>
                  </a:cubicBezTo>
                  <a:cubicBezTo>
                    <a:pt x="9907" y="897"/>
                    <a:pt x="7824" y="1319"/>
                    <a:pt x="5737" y="1319"/>
                  </a:cubicBezTo>
                  <a:cubicBezTo>
                    <a:pt x="4100" y="1319"/>
                    <a:pt x="2461" y="1059"/>
                    <a:pt x="875" y="530"/>
                  </a:cubicBezTo>
                  <a:cubicBezTo>
                    <a:pt x="818" y="514"/>
                    <a:pt x="763" y="506"/>
                    <a:pt x="711" y="506"/>
                  </a:cubicBezTo>
                  <a:cubicBezTo>
                    <a:pt x="185" y="506"/>
                    <a:pt x="1" y="1303"/>
                    <a:pt x="506" y="1639"/>
                  </a:cubicBezTo>
                  <a:cubicBezTo>
                    <a:pt x="2458" y="2941"/>
                    <a:pt x="4736" y="3592"/>
                    <a:pt x="7032" y="3592"/>
                  </a:cubicBezTo>
                  <a:cubicBezTo>
                    <a:pt x="8974" y="3592"/>
                    <a:pt x="10928" y="3126"/>
                    <a:pt x="12707" y="2194"/>
                  </a:cubicBezTo>
                  <a:cubicBezTo>
                    <a:pt x="13705" y="1695"/>
                    <a:pt x="13132" y="0"/>
                    <a:pt x="12200" y="0"/>
                  </a:cubicBezTo>
                  <a:close/>
                </a:path>
              </a:pathLst>
            </a:custGeom>
            <a:solidFill>
              <a:srgbClr val="7F3D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2;p52">
            <a:extLst>
              <a:ext uri="{FF2B5EF4-FFF2-40B4-BE49-F238E27FC236}">
                <a16:creationId xmlns:a16="http://schemas.microsoft.com/office/drawing/2014/main" id="{7DA3C809-39E0-4DA6-A5BB-21E3D81D1793}"/>
              </a:ext>
            </a:extLst>
          </p:cNvPr>
          <p:cNvSpPr txBox="1">
            <a:spLocks/>
          </p:cNvSpPr>
          <p:nvPr/>
        </p:nvSpPr>
        <p:spPr>
          <a:xfrm>
            <a:off x="520501" y="51515"/>
            <a:ext cx="8412090"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2800" b="1">
                <a:solidFill>
                  <a:srgbClr val="111111"/>
                </a:solidFill>
                <a:latin typeface="+mn-lt"/>
              </a:rPr>
              <a:t>N</a:t>
            </a:r>
            <a:r>
              <a:rPr lang="en-US" sz="2800" b="1" i="0">
                <a:solidFill>
                  <a:srgbClr val="111111"/>
                </a:solidFill>
                <a:effectLst/>
                <a:latin typeface="+mn-lt"/>
              </a:rPr>
              <a:t>ăm 2016-2020: Chatbot Messenger bùng nổ</a:t>
            </a:r>
            <a:endParaRPr lang="en-US" sz="2800" b="0" i="0">
              <a:solidFill>
                <a:srgbClr val="111111"/>
              </a:solidFill>
              <a:effectLst/>
              <a:latin typeface="+mn-lt"/>
            </a:endParaRPr>
          </a:p>
        </p:txBody>
      </p:sp>
      <p:pic>
        <p:nvPicPr>
          <p:cNvPr id="5" name="Picture 4">
            <a:extLst>
              <a:ext uri="{FF2B5EF4-FFF2-40B4-BE49-F238E27FC236}">
                <a16:creationId xmlns:a16="http://schemas.microsoft.com/office/drawing/2014/main" id="{B507B2BF-806A-4BB9-9C98-EB411A3E37E6}"/>
              </a:ext>
            </a:extLst>
          </p:cNvPr>
          <p:cNvPicPr>
            <a:picLocks noChangeAspect="1"/>
          </p:cNvPicPr>
          <p:nvPr/>
        </p:nvPicPr>
        <p:blipFill>
          <a:blip r:embed="rId2"/>
          <a:srcRect/>
          <a:stretch/>
        </p:blipFill>
        <p:spPr>
          <a:xfrm>
            <a:off x="227688" y="1844172"/>
            <a:ext cx="4002232" cy="1624435"/>
          </a:xfrm>
          <a:prstGeom prst="rect">
            <a:avLst/>
          </a:prstGeom>
        </p:spPr>
      </p:pic>
      <p:sp>
        <p:nvSpPr>
          <p:cNvPr id="6" name="Google Shape;1574;p61">
            <a:extLst>
              <a:ext uri="{FF2B5EF4-FFF2-40B4-BE49-F238E27FC236}">
                <a16:creationId xmlns:a16="http://schemas.microsoft.com/office/drawing/2014/main" id="{E105FE56-0F7D-4CC3-BE16-DDC4D499C5F4}"/>
              </a:ext>
            </a:extLst>
          </p:cNvPr>
          <p:cNvSpPr txBox="1">
            <a:spLocks/>
          </p:cNvSpPr>
          <p:nvPr/>
        </p:nvSpPr>
        <p:spPr>
          <a:xfrm>
            <a:off x="4629955" y="1844172"/>
            <a:ext cx="4204419" cy="3365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152400" indent="0" algn="l">
              <a:buSzPts val="1200"/>
            </a:pPr>
            <a:r>
              <a:rPr lang="en-US" sz="2400">
                <a:solidFill>
                  <a:srgbClr val="222222"/>
                </a:solidFill>
                <a:latin typeface="+mn-lt"/>
              </a:rPr>
              <a:t>“ </a:t>
            </a:r>
            <a:r>
              <a:rPr lang="en-US" sz="1800" b="0" i="0">
                <a:solidFill>
                  <a:srgbClr val="222222"/>
                </a:solidFill>
                <a:effectLst/>
                <a:latin typeface="+mn-lt"/>
              </a:rPr>
              <a:t>Năm 2016 F</a:t>
            </a:r>
            <a:r>
              <a:rPr lang="vi-VN" sz="1800" b="0" i="0">
                <a:solidFill>
                  <a:srgbClr val="222222"/>
                </a:solidFill>
                <a:effectLst/>
                <a:latin typeface="+mn-lt"/>
              </a:rPr>
              <a:t>acebook</a:t>
            </a:r>
            <a:r>
              <a:rPr lang="en-US" sz="1800" b="0" i="0">
                <a:solidFill>
                  <a:srgbClr val="222222"/>
                </a:solidFill>
                <a:effectLst/>
                <a:latin typeface="+mn-lt"/>
              </a:rPr>
              <a:t> </a:t>
            </a:r>
            <a:r>
              <a:rPr lang="vi-VN" sz="1800" b="0" i="0">
                <a:solidFill>
                  <a:srgbClr val="222222"/>
                </a:solidFill>
                <a:effectLst/>
                <a:latin typeface="+mn-lt"/>
              </a:rPr>
              <a:t>giới thiệu</a:t>
            </a:r>
            <a:r>
              <a:rPr lang="en-US" sz="1800" b="0" i="0">
                <a:solidFill>
                  <a:srgbClr val="222222"/>
                </a:solidFill>
                <a:effectLst/>
                <a:latin typeface="+mn-lt"/>
              </a:rPr>
              <a:t> </a:t>
            </a:r>
            <a:r>
              <a:rPr lang="en-US" sz="1800">
                <a:solidFill>
                  <a:srgbClr val="222222"/>
                </a:solidFill>
                <a:latin typeface="+mn-lt"/>
              </a:rPr>
              <a:t>Messenger Platform,</a:t>
            </a:r>
            <a:r>
              <a:rPr lang="vi-VN" sz="1800" b="0" i="0">
                <a:solidFill>
                  <a:srgbClr val="222222"/>
                </a:solidFill>
                <a:effectLst/>
                <a:latin typeface="+mn-lt"/>
              </a:rPr>
              <a:t> </a:t>
            </a:r>
            <a:r>
              <a:rPr lang="en-US" sz="1800" b="0" i="0">
                <a:solidFill>
                  <a:srgbClr val="222222"/>
                </a:solidFill>
                <a:effectLst/>
                <a:latin typeface="+mn-lt"/>
              </a:rPr>
              <a:t>m</a:t>
            </a:r>
            <a:r>
              <a:rPr lang="vi-VN" sz="1800" b="0" i="0">
                <a:solidFill>
                  <a:srgbClr val="222222"/>
                </a:solidFill>
                <a:effectLst/>
                <a:latin typeface="+mn-lt"/>
              </a:rPr>
              <a:t>ột nền tảng thân thiện và cho phép bất kỳ ai cũng có thể tạo cho mình một Chatbot</a:t>
            </a:r>
            <a:r>
              <a:rPr lang="en-US" sz="1800" b="0" i="0">
                <a:solidFill>
                  <a:srgbClr val="222222"/>
                </a:solidFill>
                <a:effectLst/>
                <a:latin typeface="+mn-lt"/>
              </a:rPr>
              <a:t> ”</a:t>
            </a:r>
          </a:p>
          <a:p>
            <a:pPr marL="152400" indent="0" algn="l">
              <a:buSzPts val="1200"/>
            </a:pPr>
            <a:r>
              <a:rPr lang="vi-VN" sz="2400" b="0" i="0">
                <a:solidFill>
                  <a:srgbClr val="222222"/>
                </a:solidFill>
                <a:effectLst/>
                <a:latin typeface="Verdana" panose="020B0604030504040204" pitchFamily="34" charset="0"/>
              </a:rPr>
              <a:t> </a:t>
            </a:r>
            <a:endParaRPr lang="en-US" sz="1800">
              <a:latin typeface="+mn-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0448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22;p52">
            <a:extLst>
              <a:ext uri="{FF2B5EF4-FFF2-40B4-BE49-F238E27FC236}">
                <a16:creationId xmlns:a16="http://schemas.microsoft.com/office/drawing/2014/main" id="{417D2BF5-4541-4A97-9F59-851E95956DC3}"/>
              </a:ext>
            </a:extLst>
          </p:cNvPr>
          <p:cNvSpPr txBox="1">
            <a:spLocks/>
          </p:cNvSpPr>
          <p:nvPr/>
        </p:nvSpPr>
        <p:spPr>
          <a:xfrm>
            <a:off x="365955" y="70834"/>
            <a:ext cx="8412090"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2800" b="1">
                <a:solidFill>
                  <a:srgbClr val="111111"/>
                </a:solidFill>
                <a:latin typeface="+mn-lt"/>
              </a:rPr>
              <a:t>N</a:t>
            </a:r>
            <a:r>
              <a:rPr lang="en-US" sz="2800" b="1" i="0">
                <a:solidFill>
                  <a:srgbClr val="111111"/>
                </a:solidFill>
                <a:effectLst/>
                <a:latin typeface="+mn-lt"/>
              </a:rPr>
              <a:t>ăm 2016-2020: Chatbot Messenger bùng nổ</a:t>
            </a:r>
            <a:endParaRPr lang="en-US" sz="2800" b="0" i="0">
              <a:solidFill>
                <a:srgbClr val="111111"/>
              </a:solidFill>
              <a:effectLst/>
              <a:latin typeface="+mn-lt"/>
            </a:endParaRPr>
          </a:p>
        </p:txBody>
      </p:sp>
      <p:pic>
        <p:nvPicPr>
          <p:cNvPr id="6" name="Picture 5">
            <a:extLst>
              <a:ext uri="{FF2B5EF4-FFF2-40B4-BE49-F238E27FC236}">
                <a16:creationId xmlns:a16="http://schemas.microsoft.com/office/drawing/2014/main" id="{CE54438F-7850-4906-B8E4-A38F83F975FB}"/>
              </a:ext>
            </a:extLst>
          </p:cNvPr>
          <p:cNvPicPr>
            <a:picLocks noChangeAspect="1"/>
          </p:cNvPicPr>
          <p:nvPr/>
        </p:nvPicPr>
        <p:blipFill>
          <a:blip r:embed="rId2"/>
          <a:stretch>
            <a:fillRect/>
          </a:stretch>
        </p:blipFill>
        <p:spPr>
          <a:xfrm>
            <a:off x="4227362" y="1239642"/>
            <a:ext cx="1933978" cy="1550402"/>
          </a:xfrm>
          <a:prstGeom prst="rect">
            <a:avLst/>
          </a:prstGeom>
        </p:spPr>
      </p:pic>
      <p:pic>
        <p:nvPicPr>
          <p:cNvPr id="8" name="Picture 7">
            <a:extLst>
              <a:ext uri="{FF2B5EF4-FFF2-40B4-BE49-F238E27FC236}">
                <a16:creationId xmlns:a16="http://schemas.microsoft.com/office/drawing/2014/main" id="{E08E590A-F185-457F-8AFC-5A4F74D2CF1D}"/>
              </a:ext>
            </a:extLst>
          </p:cNvPr>
          <p:cNvPicPr>
            <a:picLocks noChangeAspect="1"/>
          </p:cNvPicPr>
          <p:nvPr/>
        </p:nvPicPr>
        <p:blipFill>
          <a:blip r:embed="rId3"/>
          <a:stretch>
            <a:fillRect/>
          </a:stretch>
        </p:blipFill>
        <p:spPr>
          <a:xfrm>
            <a:off x="225380" y="1287888"/>
            <a:ext cx="1603420" cy="1333272"/>
          </a:xfrm>
          <a:prstGeom prst="rect">
            <a:avLst/>
          </a:prstGeom>
        </p:spPr>
      </p:pic>
      <p:pic>
        <p:nvPicPr>
          <p:cNvPr id="12" name="Picture 11">
            <a:extLst>
              <a:ext uri="{FF2B5EF4-FFF2-40B4-BE49-F238E27FC236}">
                <a16:creationId xmlns:a16="http://schemas.microsoft.com/office/drawing/2014/main" id="{57167D37-27AB-4D30-915F-C8537DF1692D}"/>
              </a:ext>
            </a:extLst>
          </p:cNvPr>
          <p:cNvPicPr>
            <a:picLocks noChangeAspect="1"/>
          </p:cNvPicPr>
          <p:nvPr/>
        </p:nvPicPr>
        <p:blipFill>
          <a:blip r:embed="rId4"/>
          <a:stretch>
            <a:fillRect/>
          </a:stretch>
        </p:blipFill>
        <p:spPr>
          <a:xfrm>
            <a:off x="6495719" y="919027"/>
            <a:ext cx="2673567" cy="2241336"/>
          </a:xfrm>
          <a:prstGeom prst="rect">
            <a:avLst/>
          </a:prstGeom>
        </p:spPr>
      </p:pic>
      <p:pic>
        <p:nvPicPr>
          <p:cNvPr id="20" name="Picture 19">
            <a:extLst>
              <a:ext uri="{FF2B5EF4-FFF2-40B4-BE49-F238E27FC236}">
                <a16:creationId xmlns:a16="http://schemas.microsoft.com/office/drawing/2014/main" id="{F7DA4526-DB27-4673-9542-29FFF9A354A6}"/>
              </a:ext>
            </a:extLst>
          </p:cNvPr>
          <p:cNvPicPr>
            <a:picLocks noChangeAspect="1"/>
          </p:cNvPicPr>
          <p:nvPr/>
        </p:nvPicPr>
        <p:blipFill>
          <a:blip r:embed="rId5"/>
          <a:stretch>
            <a:fillRect/>
          </a:stretch>
        </p:blipFill>
        <p:spPr>
          <a:xfrm>
            <a:off x="2250455" y="1348207"/>
            <a:ext cx="1555252" cy="1333271"/>
          </a:xfrm>
          <a:prstGeom prst="rect">
            <a:avLst/>
          </a:prstGeom>
        </p:spPr>
      </p:pic>
      <p:pic>
        <p:nvPicPr>
          <p:cNvPr id="22" name="Picture 21">
            <a:extLst>
              <a:ext uri="{FF2B5EF4-FFF2-40B4-BE49-F238E27FC236}">
                <a16:creationId xmlns:a16="http://schemas.microsoft.com/office/drawing/2014/main" id="{2E8AD2DA-153B-48C0-A3F6-EE6FFEE2F53A}"/>
              </a:ext>
            </a:extLst>
          </p:cNvPr>
          <p:cNvPicPr>
            <a:picLocks noChangeAspect="1"/>
          </p:cNvPicPr>
          <p:nvPr/>
        </p:nvPicPr>
        <p:blipFill>
          <a:blip r:embed="rId6"/>
          <a:stretch>
            <a:fillRect/>
          </a:stretch>
        </p:blipFill>
        <p:spPr>
          <a:xfrm>
            <a:off x="1992405" y="3497859"/>
            <a:ext cx="1749379" cy="1455020"/>
          </a:xfrm>
          <a:prstGeom prst="rect">
            <a:avLst/>
          </a:prstGeom>
        </p:spPr>
      </p:pic>
      <p:pic>
        <p:nvPicPr>
          <p:cNvPr id="24" name="Picture 23">
            <a:extLst>
              <a:ext uri="{FF2B5EF4-FFF2-40B4-BE49-F238E27FC236}">
                <a16:creationId xmlns:a16="http://schemas.microsoft.com/office/drawing/2014/main" id="{C485C621-A0C2-404B-8EEA-32BB9805380A}"/>
              </a:ext>
            </a:extLst>
          </p:cNvPr>
          <p:cNvPicPr>
            <a:picLocks noChangeAspect="1"/>
          </p:cNvPicPr>
          <p:nvPr/>
        </p:nvPicPr>
        <p:blipFill>
          <a:blip r:embed="rId7"/>
          <a:stretch>
            <a:fillRect/>
          </a:stretch>
        </p:blipFill>
        <p:spPr>
          <a:xfrm>
            <a:off x="4572000" y="3135511"/>
            <a:ext cx="3767070" cy="1817368"/>
          </a:xfrm>
          <a:prstGeom prst="rect">
            <a:avLst/>
          </a:prstGeom>
        </p:spPr>
      </p:pic>
    </p:spTree>
    <p:extLst>
      <p:ext uri="{BB962C8B-B14F-4D97-AF65-F5344CB8AC3E}">
        <p14:creationId xmlns:p14="http://schemas.microsoft.com/office/powerpoint/2010/main" val="2232973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517;p36">
            <a:extLst>
              <a:ext uri="{FF2B5EF4-FFF2-40B4-BE49-F238E27FC236}">
                <a16:creationId xmlns:a16="http://schemas.microsoft.com/office/drawing/2014/main" id="{3E0D9A72-4196-43DB-8480-CB088A468406}"/>
              </a:ext>
            </a:extLst>
          </p:cNvPr>
          <p:cNvSpPr txBox="1">
            <a:spLocks noGrp="1"/>
          </p:cNvSpPr>
          <p:nvPr>
            <p:ph type="title"/>
          </p:nvPr>
        </p:nvSpPr>
        <p:spPr>
          <a:xfrm>
            <a:off x="760837" y="122349"/>
            <a:ext cx="7905660" cy="551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latin typeface="+mn-lt"/>
                <a:ea typeface="Tahoma" panose="020B0604030504040204" pitchFamily="34" charset="0"/>
                <a:cs typeface="Tahoma" panose="020B0604030504040204" pitchFamily="34" charset="0"/>
              </a:rPr>
              <a:t>Chatbot sử dụng như thế nào ?</a:t>
            </a:r>
          </a:p>
          <a:p>
            <a:pPr marL="0" lvl="0" indent="0" rtl="0">
              <a:spcBef>
                <a:spcPts val="0"/>
              </a:spcBef>
              <a:spcAft>
                <a:spcPts val="0"/>
              </a:spcAft>
              <a:buNone/>
            </a:pPr>
            <a:endParaRPr lang="en-US">
              <a:latin typeface="+mn-lt"/>
              <a:ea typeface="Tahoma" panose="020B0604030504040204" pitchFamily="34" charset="0"/>
              <a:cs typeface="Tahoma" panose="020B0604030504040204" pitchFamily="34" charset="0"/>
            </a:endParaRPr>
          </a:p>
        </p:txBody>
      </p:sp>
      <p:sp>
        <p:nvSpPr>
          <p:cNvPr id="21" name="Google Shape;583;p42">
            <a:extLst>
              <a:ext uri="{FF2B5EF4-FFF2-40B4-BE49-F238E27FC236}">
                <a16:creationId xmlns:a16="http://schemas.microsoft.com/office/drawing/2014/main" id="{59AA5C19-3E61-4D2D-A857-09AF83D62F00}"/>
              </a:ext>
            </a:extLst>
          </p:cNvPr>
          <p:cNvSpPr/>
          <p:nvPr/>
        </p:nvSpPr>
        <p:spPr>
          <a:xfrm flipH="1">
            <a:off x="3905454" y="1281657"/>
            <a:ext cx="950479" cy="604984"/>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22" name="Google Shape;584;p42">
            <a:extLst>
              <a:ext uri="{FF2B5EF4-FFF2-40B4-BE49-F238E27FC236}">
                <a16:creationId xmlns:a16="http://schemas.microsoft.com/office/drawing/2014/main" id="{8E46208B-DAA2-456A-B3E4-D2523900459C}"/>
              </a:ext>
            </a:extLst>
          </p:cNvPr>
          <p:cNvSpPr/>
          <p:nvPr/>
        </p:nvSpPr>
        <p:spPr>
          <a:xfrm flipH="1">
            <a:off x="757249" y="1274034"/>
            <a:ext cx="950479" cy="604984"/>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23" name="Google Shape;586;p42">
            <a:extLst>
              <a:ext uri="{FF2B5EF4-FFF2-40B4-BE49-F238E27FC236}">
                <a16:creationId xmlns:a16="http://schemas.microsoft.com/office/drawing/2014/main" id="{9A77A212-E412-41D1-A114-5868FBDE40E9}"/>
              </a:ext>
            </a:extLst>
          </p:cNvPr>
          <p:cNvSpPr txBox="1">
            <a:spLocks/>
          </p:cNvSpPr>
          <p:nvPr/>
        </p:nvSpPr>
        <p:spPr>
          <a:xfrm>
            <a:off x="206868" y="2242744"/>
            <a:ext cx="2240114" cy="55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b="1" i="0">
                <a:solidFill>
                  <a:srgbClr val="F6B26B"/>
                </a:solidFill>
                <a:effectLst/>
                <a:latin typeface="+mn-lt"/>
              </a:rPr>
              <a:t>1. </a:t>
            </a:r>
            <a:r>
              <a:rPr lang="en-US" b="1">
                <a:solidFill>
                  <a:srgbClr val="F6B26B"/>
                </a:solidFill>
                <a:latin typeface="+mn-lt"/>
              </a:rPr>
              <a:t>T</a:t>
            </a:r>
            <a:r>
              <a:rPr lang="en-US" b="1" i="0">
                <a:solidFill>
                  <a:srgbClr val="F6B26B"/>
                </a:solidFill>
                <a:effectLst/>
                <a:latin typeface="+mn-lt"/>
              </a:rPr>
              <a:t>rợ lý kỹ thuật số</a:t>
            </a:r>
            <a:endParaRPr lang="en-US" b="1">
              <a:solidFill>
                <a:srgbClr val="F6B26B"/>
              </a:solidFill>
              <a:latin typeface="+mn-lt"/>
              <a:ea typeface="Tahoma" panose="020B0604030504040204" pitchFamily="34" charset="0"/>
              <a:cs typeface="Tahoma" panose="020B0604030504040204" pitchFamily="34" charset="0"/>
            </a:endParaRPr>
          </a:p>
        </p:txBody>
      </p:sp>
      <p:sp>
        <p:nvSpPr>
          <p:cNvPr id="25" name="Google Shape;589;p42">
            <a:extLst>
              <a:ext uri="{FF2B5EF4-FFF2-40B4-BE49-F238E27FC236}">
                <a16:creationId xmlns:a16="http://schemas.microsoft.com/office/drawing/2014/main" id="{A1A01984-3052-49F4-AA49-F0F3F5338231}"/>
              </a:ext>
            </a:extLst>
          </p:cNvPr>
          <p:cNvSpPr txBox="1">
            <a:spLocks/>
          </p:cNvSpPr>
          <p:nvPr/>
        </p:nvSpPr>
        <p:spPr>
          <a:xfrm>
            <a:off x="154956" y="2807458"/>
            <a:ext cx="2511382" cy="1581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rgbClr val="2C353A"/>
                </a:solidFill>
                <a:latin typeface="+mn-lt"/>
              </a:rPr>
              <a:t>C</a:t>
            </a:r>
            <a:r>
              <a:rPr lang="vi-VN" b="0" i="0">
                <a:solidFill>
                  <a:srgbClr val="2C353A"/>
                </a:solidFill>
                <a:effectLst/>
                <a:latin typeface="+mn-lt"/>
              </a:rPr>
              <a:t>hatbot giúp người dùng thực hiện một số tác vụ </a:t>
            </a:r>
            <a:endParaRPr lang="en-US" b="0" i="0">
              <a:solidFill>
                <a:srgbClr val="2C353A"/>
              </a:solidFill>
              <a:effectLst/>
              <a:latin typeface="+mn-lt"/>
            </a:endParaRPr>
          </a:p>
          <a:p>
            <a:pPr algn="ctr"/>
            <a:r>
              <a:rPr lang="vi-VN" b="0" i="0">
                <a:solidFill>
                  <a:srgbClr val="2C353A"/>
                </a:solidFill>
                <a:effectLst/>
                <a:latin typeface="+mn-lt"/>
              </a:rPr>
              <a:t>nhất định</a:t>
            </a:r>
            <a:endParaRPr lang="en-US">
              <a:latin typeface="+mn-lt"/>
              <a:ea typeface="Tahoma" panose="020B0604030504040204" pitchFamily="34" charset="0"/>
              <a:cs typeface="Tahoma" panose="020B0604030504040204" pitchFamily="34" charset="0"/>
            </a:endParaRPr>
          </a:p>
        </p:txBody>
      </p:sp>
      <p:sp>
        <p:nvSpPr>
          <p:cNvPr id="34" name="Google Shape;583;p42">
            <a:extLst>
              <a:ext uri="{FF2B5EF4-FFF2-40B4-BE49-F238E27FC236}">
                <a16:creationId xmlns:a16="http://schemas.microsoft.com/office/drawing/2014/main" id="{4F84FA8B-06CD-40EF-84E6-B9FF5636EB3B}"/>
              </a:ext>
            </a:extLst>
          </p:cNvPr>
          <p:cNvSpPr/>
          <p:nvPr/>
        </p:nvSpPr>
        <p:spPr>
          <a:xfrm flipH="1">
            <a:off x="7010254" y="1354810"/>
            <a:ext cx="950479" cy="604984"/>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35" name="Google Shape;586;p42">
            <a:extLst>
              <a:ext uri="{FF2B5EF4-FFF2-40B4-BE49-F238E27FC236}">
                <a16:creationId xmlns:a16="http://schemas.microsoft.com/office/drawing/2014/main" id="{A6BBB24E-11F4-49F3-A8E6-4E7D41CE7BEF}"/>
              </a:ext>
            </a:extLst>
          </p:cNvPr>
          <p:cNvSpPr txBox="1">
            <a:spLocks/>
          </p:cNvSpPr>
          <p:nvPr/>
        </p:nvSpPr>
        <p:spPr>
          <a:xfrm>
            <a:off x="3372250" y="2144604"/>
            <a:ext cx="2240114" cy="55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b="1">
                <a:solidFill>
                  <a:srgbClr val="F6B26B"/>
                </a:solidFill>
                <a:latin typeface="+mn-lt"/>
              </a:rPr>
              <a:t>2.</a:t>
            </a:r>
            <a:r>
              <a:rPr lang="en-US" b="1" i="0">
                <a:solidFill>
                  <a:srgbClr val="F6B26B"/>
                </a:solidFill>
                <a:effectLst/>
                <a:latin typeface="+mn-lt"/>
              </a:rPr>
              <a:t> Cung cấp th</a:t>
            </a:r>
            <a:r>
              <a:rPr lang="en-US" b="1">
                <a:solidFill>
                  <a:srgbClr val="F6B26B"/>
                </a:solidFill>
                <a:latin typeface="+mn-lt"/>
              </a:rPr>
              <a:t>ông tin</a:t>
            </a:r>
            <a:endParaRPr lang="en-US" b="1">
              <a:solidFill>
                <a:srgbClr val="F6B26B"/>
              </a:solidFill>
              <a:latin typeface="+mn-lt"/>
              <a:ea typeface="Tahoma" panose="020B0604030504040204" pitchFamily="34" charset="0"/>
              <a:cs typeface="Tahoma" panose="020B0604030504040204" pitchFamily="34" charset="0"/>
            </a:endParaRPr>
          </a:p>
        </p:txBody>
      </p:sp>
      <p:sp>
        <p:nvSpPr>
          <p:cNvPr id="36" name="Google Shape;589;p42">
            <a:extLst>
              <a:ext uri="{FF2B5EF4-FFF2-40B4-BE49-F238E27FC236}">
                <a16:creationId xmlns:a16="http://schemas.microsoft.com/office/drawing/2014/main" id="{6C1E59BA-6E39-4942-95B1-8EB0E8B9A6CD}"/>
              </a:ext>
            </a:extLst>
          </p:cNvPr>
          <p:cNvSpPr txBox="1">
            <a:spLocks/>
          </p:cNvSpPr>
          <p:nvPr/>
        </p:nvSpPr>
        <p:spPr>
          <a:xfrm>
            <a:off x="3236616" y="2807458"/>
            <a:ext cx="2511382" cy="1581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rgbClr val="2C353A"/>
                </a:solidFill>
                <a:latin typeface="+mn-lt"/>
              </a:rPr>
              <a:t>N</a:t>
            </a:r>
            <a:r>
              <a:rPr lang="vi-VN" b="0" i="0">
                <a:solidFill>
                  <a:srgbClr val="2C353A"/>
                </a:solidFill>
                <a:effectLst/>
                <a:latin typeface="+mn-lt"/>
              </a:rPr>
              <a:t>gười dùng đặt câu hỏi cho một chatbot và nhà cung cấp trả lời cho những câu hỏi này</a:t>
            </a:r>
            <a:endParaRPr lang="en-US">
              <a:latin typeface="+mn-lt"/>
              <a:ea typeface="Tahoma" panose="020B0604030504040204" pitchFamily="34" charset="0"/>
              <a:cs typeface="Tahoma" panose="020B0604030504040204" pitchFamily="34" charset="0"/>
            </a:endParaRPr>
          </a:p>
        </p:txBody>
      </p:sp>
      <p:sp>
        <p:nvSpPr>
          <p:cNvPr id="39" name="Google Shape;586;p42">
            <a:extLst>
              <a:ext uri="{FF2B5EF4-FFF2-40B4-BE49-F238E27FC236}">
                <a16:creationId xmlns:a16="http://schemas.microsoft.com/office/drawing/2014/main" id="{74BCEA72-1C6D-44CE-833E-187044576048}"/>
              </a:ext>
            </a:extLst>
          </p:cNvPr>
          <p:cNvSpPr txBox="1">
            <a:spLocks/>
          </p:cNvSpPr>
          <p:nvPr/>
        </p:nvSpPr>
        <p:spPr>
          <a:xfrm>
            <a:off x="6426383" y="2144604"/>
            <a:ext cx="2240114" cy="557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b="1">
                <a:solidFill>
                  <a:srgbClr val="F6B26B"/>
                </a:solidFill>
                <a:latin typeface="+mn-lt"/>
              </a:rPr>
              <a:t>3.</a:t>
            </a:r>
            <a:r>
              <a:rPr lang="en-US" b="1" i="0">
                <a:solidFill>
                  <a:srgbClr val="F6B26B"/>
                </a:solidFill>
                <a:effectLst/>
                <a:latin typeface="+mn-lt"/>
              </a:rPr>
              <a:t> Chatbot chung</a:t>
            </a:r>
            <a:endParaRPr lang="en-US" b="1">
              <a:solidFill>
                <a:srgbClr val="F6B26B"/>
              </a:solidFill>
              <a:latin typeface="+mn-lt"/>
              <a:ea typeface="Tahoma" panose="020B0604030504040204" pitchFamily="34" charset="0"/>
              <a:cs typeface="Tahoma" panose="020B0604030504040204" pitchFamily="34" charset="0"/>
            </a:endParaRPr>
          </a:p>
        </p:txBody>
      </p:sp>
      <p:sp>
        <p:nvSpPr>
          <p:cNvPr id="40" name="Google Shape;589;p42">
            <a:extLst>
              <a:ext uri="{FF2B5EF4-FFF2-40B4-BE49-F238E27FC236}">
                <a16:creationId xmlns:a16="http://schemas.microsoft.com/office/drawing/2014/main" id="{402B6335-C402-4F63-BDB1-20428D39D834}"/>
              </a:ext>
            </a:extLst>
          </p:cNvPr>
          <p:cNvSpPr txBox="1">
            <a:spLocks/>
          </p:cNvSpPr>
          <p:nvPr/>
        </p:nvSpPr>
        <p:spPr>
          <a:xfrm>
            <a:off x="6121305" y="2800144"/>
            <a:ext cx="2815827" cy="1581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rgbClr val="2C353A"/>
                </a:solidFill>
                <a:latin typeface="+mn-lt"/>
              </a:rPr>
              <a:t>N</a:t>
            </a:r>
            <a:r>
              <a:rPr lang="vi-VN" b="0" i="0">
                <a:solidFill>
                  <a:srgbClr val="2C353A"/>
                </a:solidFill>
                <a:effectLst/>
                <a:latin typeface="+mn-lt"/>
              </a:rPr>
              <a:t>gười dùng sử dụng chatbot để thực hiện một cuộc trò chuyện nhằm mục đích giải trí hoặc </a:t>
            </a:r>
            <a:endParaRPr lang="en-US" b="0" i="0">
              <a:solidFill>
                <a:srgbClr val="2C353A"/>
              </a:solidFill>
              <a:effectLst/>
              <a:latin typeface="+mn-lt"/>
            </a:endParaRPr>
          </a:p>
          <a:p>
            <a:pPr algn="ctr"/>
            <a:r>
              <a:rPr lang="vi-VN" b="0" i="0">
                <a:solidFill>
                  <a:srgbClr val="2C353A"/>
                </a:solidFill>
                <a:effectLst/>
                <a:latin typeface="+mn-lt"/>
              </a:rPr>
              <a:t>hỗ trợ tinh thần</a:t>
            </a:r>
            <a:endParaRPr lang="en-US">
              <a:latin typeface="+mn-lt"/>
              <a:ea typeface="Tahoma" panose="020B0604030504040204" pitchFamily="34" charset="0"/>
              <a:cs typeface="Tahoma" panose="020B0604030504040204" pitchFamily="34" charset="0"/>
            </a:endParaRPr>
          </a:p>
        </p:txBody>
      </p:sp>
      <p:sp>
        <p:nvSpPr>
          <p:cNvPr id="41" name="Google Shape;11864;p77">
            <a:extLst>
              <a:ext uri="{FF2B5EF4-FFF2-40B4-BE49-F238E27FC236}">
                <a16:creationId xmlns:a16="http://schemas.microsoft.com/office/drawing/2014/main" id="{4D75AD1C-88E2-4FDD-A66D-FAD1274B97D6}"/>
              </a:ext>
            </a:extLst>
          </p:cNvPr>
          <p:cNvSpPr/>
          <p:nvPr/>
        </p:nvSpPr>
        <p:spPr>
          <a:xfrm>
            <a:off x="1115968" y="1584149"/>
            <a:ext cx="421914" cy="420759"/>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24;p77">
            <a:extLst>
              <a:ext uri="{FF2B5EF4-FFF2-40B4-BE49-F238E27FC236}">
                <a16:creationId xmlns:a16="http://schemas.microsoft.com/office/drawing/2014/main" id="{FE66B5AA-13D4-435C-9D10-F7CFB73E5034}"/>
              </a:ext>
            </a:extLst>
          </p:cNvPr>
          <p:cNvSpPr/>
          <p:nvPr/>
        </p:nvSpPr>
        <p:spPr>
          <a:xfrm>
            <a:off x="4167443" y="1537880"/>
            <a:ext cx="426499" cy="42191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826;p77">
            <a:extLst>
              <a:ext uri="{FF2B5EF4-FFF2-40B4-BE49-F238E27FC236}">
                <a16:creationId xmlns:a16="http://schemas.microsoft.com/office/drawing/2014/main" id="{3C0783CB-5C73-4F5A-8A8C-E239DE2888F2}"/>
              </a:ext>
            </a:extLst>
          </p:cNvPr>
          <p:cNvSpPr/>
          <p:nvPr/>
        </p:nvSpPr>
        <p:spPr>
          <a:xfrm>
            <a:off x="7396755" y="1594834"/>
            <a:ext cx="424188" cy="42306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087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5" name="Google Shape;1075;p55"/>
          <p:cNvSpPr/>
          <p:nvPr/>
        </p:nvSpPr>
        <p:spPr>
          <a:xfrm flipH="1">
            <a:off x="803658" y="1253325"/>
            <a:ext cx="1058609" cy="79111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a typeface="Tahoma" panose="020B0604030504040204" pitchFamily="34" charset="0"/>
              <a:cs typeface="Tahoma" panose="020B0604030504040204" pitchFamily="34" charset="0"/>
            </a:endParaRPr>
          </a:p>
        </p:txBody>
      </p:sp>
      <p:sp>
        <p:nvSpPr>
          <p:cNvPr id="1079" name="Google Shape;1079;p55"/>
          <p:cNvSpPr txBox="1">
            <a:spLocks noGrp="1"/>
          </p:cNvSpPr>
          <p:nvPr>
            <p:ph type="subTitle" idx="4"/>
          </p:nvPr>
        </p:nvSpPr>
        <p:spPr>
          <a:xfrm>
            <a:off x="2114090" y="871398"/>
            <a:ext cx="5787967" cy="14390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vi-VN" sz="2000">
              <a:latin typeface="+mn-lt"/>
              <a:ea typeface="Tahoma" panose="020B0604030504040204" pitchFamily="34" charset="0"/>
              <a:cs typeface="Tahoma" panose="020B0604030504040204" pitchFamily="34" charset="0"/>
            </a:endParaRPr>
          </a:p>
          <a:p>
            <a:pPr marL="0" lvl="0" indent="0" algn="l" rtl="0">
              <a:spcBef>
                <a:spcPts val="0"/>
              </a:spcBef>
              <a:spcAft>
                <a:spcPts val="0"/>
              </a:spcAft>
              <a:buNone/>
            </a:pPr>
            <a:r>
              <a:rPr lang="vi-VN" sz="2000">
                <a:latin typeface="+mn-lt"/>
                <a:ea typeface="Tahoma" panose="020B0604030504040204" pitchFamily="34" charset="0"/>
                <a:cs typeface="Tahoma" panose="020B0604030504040204" pitchFamily="34" charset="0"/>
              </a:rPr>
              <a:t>80% thương hiệu sẽ sử dụng chatbot cho</a:t>
            </a:r>
            <a:endParaRPr lang="en-US" sz="2000">
              <a:latin typeface="+mn-lt"/>
              <a:ea typeface="Tahoma" panose="020B0604030504040204" pitchFamily="34" charset="0"/>
              <a:cs typeface="Tahoma" panose="020B0604030504040204" pitchFamily="34" charset="0"/>
            </a:endParaRPr>
          </a:p>
          <a:p>
            <a:pPr marL="0" lvl="0" indent="0" algn="l" rtl="0">
              <a:spcBef>
                <a:spcPts val="0"/>
              </a:spcBef>
              <a:spcAft>
                <a:spcPts val="0"/>
              </a:spcAft>
              <a:buNone/>
            </a:pPr>
            <a:r>
              <a:rPr lang="vi-VN" sz="2000">
                <a:latin typeface="+mn-lt"/>
                <a:ea typeface="Tahoma" panose="020B0604030504040204" pitchFamily="34" charset="0"/>
                <a:cs typeface="Tahoma" panose="020B0604030504040204" pitchFamily="34" charset="0"/>
              </a:rPr>
              <a:t>các tương tác của khách h</a:t>
            </a:r>
            <a:r>
              <a:rPr lang="en-US" sz="2000">
                <a:latin typeface="+mn-lt"/>
                <a:ea typeface="Tahoma" panose="020B0604030504040204" pitchFamily="34" charset="0"/>
                <a:cs typeface="Tahoma" panose="020B0604030504040204" pitchFamily="34" charset="0"/>
              </a:rPr>
              <a:t>à</a:t>
            </a:r>
            <a:r>
              <a:rPr lang="vi-VN" sz="2000">
                <a:latin typeface="+mn-lt"/>
                <a:ea typeface="Tahoma" panose="020B0604030504040204" pitchFamily="34" charset="0"/>
                <a:cs typeface="Tahoma" panose="020B0604030504040204" pitchFamily="34" charset="0"/>
              </a:rPr>
              <a:t>ng</a:t>
            </a:r>
            <a:r>
              <a:rPr lang="en-US" sz="2000">
                <a:latin typeface="+mn-lt"/>
                <a:ea typeface="Tahoma" panose="020B0604030504040204" pitchFamily="34" charset="0"/>
                <a:cs typeface="Tahoma" panose="020B0604030504040204" pitchFamily="34" charset="0"/>
              </a:rPr>
              <a:t> </a:t>
            </a:r>
            <a:endParaRPr sz="2000">
              <a:latin typeface="+mn-lt"/>
              <a:ea typeface="Tahoma" panose="020B0604030504040204" pitchFamily="34" charset="0"/>
              <a:cs typeface="Tahoma" panose="020B0604030504040204" pitchFamily="34" charset="0"/>
            </a:endParaRPr>
          </a:p>
        </p:txBody>
      </p:sp>
      <p:sp>
        <p:nvSpPr>
          <p:cNvPr id="1092" name="Google Shape;1092;p55"/>
          <p:cNvSpPr txBox="1">
            <a:spLocks noGrp="1"/>
          </p:cNvSpPr>
          <p:nvPr>
            <p:ph type="subTitle" idx="2"/>
          </p:nvPr>
        </p:nvSpPr>
        <p:spPr>
          <a:xfrm>
            <a:off x="2969253" y="2390255"/>
            <a:ext cx="5262496" cy="8855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a:latin typeface="+mn-lt"/>
                <a:ea typeface="Tahoma" panose="020B0604030504040204" pitchFamily="34" charset="0"/>
                <a:cs typeface="Tahoma" panose="020B0604030504040204" pitchFamily="34" charset="0"/>
              </a:rPr>
              <a:t>100</a:t>
            </a:r>
            <a:r>
              <a:rPr lang="en-US" sz="2000">
                <a:latin typeface="+mn-lt"/>
                <a:ea typeface="Tahoma" panose="020B0604030504040204" pitchFamily="34" charset="0"/>
                <a:cs typeface="Tahoma" panose="020B0604030504040204" pitchFamily="34" charset="0"/>
              </a:rPr>
              <a:t>.000</a:t>
            </a:r>
            <a:r>
              <a:rPr lang="vi-VN" sz="2000">
                <a:latin typeface="+mn-lt"/>
                <a:ea typeface="Tahoma" panose="020B0604030504040204" pitchFamily="34" charset="0"/>
                <a:cs typeface="Tahoma" panose="020B0604030504040204" pitchFamily="34" charset="0"/>
              </a:rPr>
              <a:t> chatbot đã được ra mắt trên Facebook Messenger vào năm 2016</a:t>
            </a:r>
            <a:endParaRPr sz="2000">
              <a:latin typeface="+mn-lt"/>
              <a:ea typeface="Tahoma" panose="020B0604030504040204" pitchFamily="34" charset="0"/>
              <a:cs typeface="Tahoma" panose="020B0604030504040204" pitchFamily="34" charset="0"/>
            </a:endParaRPr>
          </a:p>
        </p:txBody>
      </p:sp>
      <p:sp>
        <p:nvSpPr>
          <p:cNvPr id="1093" name="Google Shape;1093;p55"/>
          <p:cNvSpPr txBox="1">
            <a:spLocks noGrp="1"/>
          </p:cNvSpPr>
          <p:nvPr>
            <p:ph type="subTitle" idx="6"/>
          </p:nvPr>
        </p:nvSpPr>
        <p:spPr>
          <a:xfrm>
            <a:off x="3678414" y="3774799"/>
            <a:ext cx="4843107"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a:latin typeface="+mn-lt"/>
              </a:rPr>
              <a:t>40% lỗi di động sẽ được xử lý bởi bot</a:t>
            </a:r>
          </a:p>
        </p:txBody>
      </p:sp>
      <p:sp>
        <p:nvSpPr>
          <p:cNvPr id="31" name="Google Shape;1075;p55">
            <a:extLst>
              <a:ext uri="{FF2B5EF4-FFF2-40B4-BE49-F238E27FC236}">
                <a16:creationId xmlns:a16="http://schemas.microsoft.com/office/drawing/2014/main" id="{D06C57A6-7A78-4CAA-B2BA-7493D25CBC74}"/>
              </a:ext>
            </a:extLst>
          </p:cNvPr>
          <p:cNvSpPr/>
          <p:nvPr/>
        </p:nvSpPr>
        <p:spPr>
          <a:xfrm flipH="1">
            <a:off x="1519706" y="2437483"/>
            <a:ext cx="1058609" cy="79111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a typeface="Tahoma" panose="020B0604030504040204" pitchFamily="34" charset="0"/>
              <a:cs typeface="Tahoma" panose="020B0604030504040204" pitchFamily="34" charset="0"/>
            </a:endParaRPr>
          </a:p>
        </p:txBody>
      </p:sp>
      <p:sp>
        <p:nvSpPr>
          <p:cNvPr id="32" name="Google Shape;1075;p55">
            <a:extLst>
              <a:ext uri="{FF2B5EF4-FFF2-40B4-BE49-F238E27FC236}">
                <a16:creationId xmlns:a16="http://schemas.microsoft.com/office/drawing/2014/main" id="{EBE210F9-D324-4A66-BF5A-6ACF5EE9B190}"/>
              </a:ext>
            </a:extLst>
          </p:cNvPr>
          <p:cNvSpPr/>
          <p:nvPr/>
        </p:nvSpPr>
        <p:spPr>
          <a:xfrm flipH="1">
            <a:off x="2245419" y="3621641"/>
            <a:ext cx="1058609" cy="79111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mn-lt"/>
              <a:ea typeface="Tahoma" panose="020B0604030504040204" pitchFamily="34" charset="0"/>
              <a:cs typeface="Tahoma" panose="020B0604030504040204" pitchFamily="34" charset="0"/>
            </a:endParaRPr>
          </a:p>
        </p:txBody>
      </p:sp>
      <p:sp>
        <p:nvSpPr>
          <p:cNvPr id="33" name="Google Shape;517;p36">
            <a:extLst>
              <a:ext uri="{FF2B5EF4-FFF2-40B4-BE49-F238E27FC236}">
                <a16:creationId xmlns:a16="http://schemas.microsoft.com/office/drawing/2014/main" id="{8555775C-0EE3-447B-A746-9EBE31F4D709}"/>
              </a:ext>
            </a:extLst>
          </p:cNvPr>
          <p:cNvSpPr txBox="1">
            <a:spLocks noGrp="1"/>
          </p:cNvSpPr>
          <p:nvPr>
            <p:ph type="title"/>
          </p:nvPr>
        </p:nvSpPr>
        <p:spPr>
          <a:xfrm>
            <a:off x="957342" y="176290"/>
            <a:ext cx="7229315"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ahoma" panose="020B0604030504040204" pitchFamily="34" charset="0"/>
                <a:ea typeface="Tahoma" panose="020B0604030504040204" pitchFamily="34" charset="0"/>
                <a:cs typeface="Tahoma" panose="020B0604030504040204" pitchFamily="34" charset="0"/>
              </a:rPr>
              <a:t>Chatbot thành công như thế nào ?</a:t>
            </a:r>
          </a:p>
          <a:p>
            <a:pPr marL="0" lvl="0" indent="0" algn="l" rtl="0">
              <a:spcBef>
                <a:spcPts val="0"/>
              </a:spcBef>
              <a:spcAft>
                <a:spcPts val="0"/>
              </a:spcAft>
              <a:buNone/>
            </a:pPr>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4" name="Google Shape;11863;p77">
            <a:extLst>
              <a:ext uri="{FF2B5EF4-FFF2-40B4-BE49-F238E27FC236}">
                <a16:creationId xmlns:a16="http://schemas.microsoft.com/office/drawing/2014/main" id="{033788EA-0704-4F99-A9E8-98B411D2FB19}"/>
              </a:ext>
            </a:extLst>
          </p:cNvPr>
          <p:cNvSpPr/>
          <p:nvPr/>
        </p:nvSpPr>
        <p:spPr>
          <a:xfrm>
            <a:off x="1241943" y="1590928"/>
            <a:ext cx="429891" cy="39549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11889;p77">
            <a:extLst>
              <a:ext uri="{FF2B5EF4-FFF2-40B4-BE49-F238E27FC236}">
                <a16:creationId xmlns:a16="http://schemas.microsoft.com/office/drawing/2014/main" id="{E3457BC3-AE89-4546-BAF4-4C4363E0D0FA}"/>
              </a:ext>
            </a:extLst>
          </p:cNvPr>
          <p:cNvGrpSpPr/>
          <p:nvPr/>
        </p:nvGrpSpPr>
        <p:grpSpPr>
          <a:xfrm>
            <a:off x="2704307" y="4017199"/>
            <a:ext cx="420796" cy="421914"/>
            <a:chOff x="-1700225" y="2768875"/>
            <a:chExt cx="291450" cy="292225"/>
          </a:xfrm>
        </p:grpSpPr>
        <p:sp>
          <p:nvSpPr>
            <p:cNvPr id="36" name="Google Shape;11890;p77">
              <a:extLst>
                <a:ext uri="{FF2B5EF4-FFF2-40B4-BE49-F238E27FC236}">
                  <a16:creationId xmlns:a16="http://schemas.microsoft.com/office/drawing/2014/main" id="{61E1276D-3089-4BD6-9578-11433A089E1E}"/>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91;p77">
              <a:extLst>
                <a:ext uri="{FF2B5EF4-FFF2-40B4-BE49-F238E27FC236}">
                  <a16:creationId xmlns:a16="http://schemas.microsoft.com/office/drawing/2014/main" id="{E58BA2A6-7F01-4060-97E0-3E6A269A1BED}"/>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92;p77">
              <a:extLst>
                <a:ext uri="{FF2B5EF4-FFF2-40B4-BE49-F238E27FC236}">
                  <a16:creationId xmlns:a16="http://schemas.microsoft.com/office/drawing/2014/main" id="{6DF06CD2-1681-41B5-80C0-68309FBCDE79}"/>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893;p77">
              <a:extLst>
                <a:ext uri="{FF2B5EF4-FFF2-40B4-BE49-F238E27FC236}">
                  <a16:creationId xmlns:a16="http://schemas.microsoft.com/office/drawing/2014/main" id="{F8D5B6D0-CDDC-4362-8B99-1E09E333EB5B}"/>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94;p77">
              <a:extLst>
                <a:ext uri="{FF2B5EF4-FFF2-40B4-BE49-F238E27FC236}">
                  <a16:creationId xmlns:a16="http://schemas.microsoft.com/office/drawing/2014/main" id="{D7500439-C3E8-444D-9CCC-9971B2042188}"/>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895;p77">
              <a:extLst>
                <a:ext uri="{FF2B5EF4-FFF2-40B4-BE49-F238E27FC236}">
                  <a16:creationId xmlns:a16="http://schemas.microsoft.com/office/drawing/2014/main" id="{C0C2AF60-42D2-4864-BD09-B34BB7220D19}"/>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1900;p77">
            <a:extLst>
              <a:ext uri="{FF2B5EF4-FFF2-40B4-BE49-F238E27FC236}">
                <a16:creationId xmlns:a16="http://schemas.microsoft.com/office/drawing/2014/main" id="{0538623F-BB29-43B4-9D3A-16F219E4C6CA}"/>
              </a:ext>
            </a:extLst>
          </p:cNvPr>
          <p:cNvGrpSpPr/>
          <p:nvPr/>
        </p:nvGrpSpPr>
        <p:grpSpPr>
          <a:xfrm>
            <a:off x="2040653" y="2809195"/>
            <a:ext cx="409531" cy="410617"/>
            <a:chOff x="6679825" y="2693700"/>
            <a:chExt cx="257875" cy="258575"/>
          </a:xfrm>
        </p:grpSpPr>
        <p:sp>
          <p:nvSpPr>
            <p:cNvPr id="43" name="Google Shape;11901;p77">
              <a:extLst>
                <a:ext uri="{FF2B5EF4-FFF2-40B4-BE49-F238E27FC236}">
                  <a16:creationId xmlns:a16="http://schemas.microsoft.com/office/drawing/2014/main" id="{A4EF5E12-4FED-48FE-B4F5-363B9D2DC4C0}"/>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02;p77">
              <a:extLst>
                <a:ext uri="{FF2B5EF4-FFF2-40B4-BE49-F238E27FC236}">
                  <a16:creationId xmlns:a16="http://schemas.microsoft.com/office/drawing/2014/main" id="{4A788EDC-36C0-45C8-B465-F9E841E0ACF7}"/>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84711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4"/>
          <p:cNvSpPr txBox="1">
            <a:spLocks noGrp="1"/>
          </p:cNvSpPr>
          <p:nvPr>
            <p:ph type="title"/>
          </p:nvPr>
        </p:nvSpPr>
        <p:spPr>
          <a:xfrm>
            <a:off x="4942688" y="2359050"/>
            <a:ext cx="3594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Xây dựng chatbot</a:t>
            </a:r>
            <a:endParaRPr/>
          </a:p>
        </p:txBody>
      </p:sp>
      <p:sp>
        <p:nvSpPr>
          <p:cNvPr id="641" name="Google Shape;641;p44"/>
          <p:cNvSpPr txBox="1">
            <a:spLocks noGrp="1"/>
          </p:cNvSpPr>
          <p:nvPr>
            <p:ph type="title" idx="2"/>
          </p:nvPr>
        </p:nvSpPr>
        <p:spPr>
          <a:xfrm>
            <a:off x="7421008" y="1547284"/>
            <a:ext cx="1146000" cy="88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latin typeface="Tahoma" panose="020B0604030504040204" pitchFamily="34" charset="0"/>
                <a:ea typeface="Tahoma" panose="020B0604030504040204" pitchFamily="34" charset="0"/>
                <a:cs typeface="Tahoma" panose="020B0604030504040204" pitchFamily="34" charset="0"/>
              </a:rPr>
              <a:t>03</a:t>
            </a:r>
            <a:endParaRPr>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DDD9A50B-BE59-426F-8304-EBF3502D8F24}"/>
              </a:ext>
            </a:extLst>
          </p:cNvPr>
          <p:cNvPicPr>
            <a:picLocks noChangeAspect="1"/>
          </p:cNvPicPr>
          <p:nvPr/>
        </p:nvPicPr>
        <p:blipFill>
          <a:blip r:embed="rId3"/>
          <a:stretch>
            <a:fillRect/>
          </a:stretch>
        </p:blipFill>
        <p:spPr>
          <a:xfrm>
            <a:off x="0" y="-1"/>
            <a:ext cx="5143500" cy="5143501"/>
          </a:xfrm>
          <a:prstGeom prst="rect">
            <a:avLst/>
          </a:prstGeom>
        </p:spPr>
      </p:pic>
      <p:sp>
        <p:nvSpPr>
          <p:cNvPr id="8" name="Google Shape;1004;p53">
            <a:extLst>
              <a:ext uri="{FF2B5EF4-FFF2-40B4-BE49-F238E27FC236}">
                <a16:creationId xmlns:a16="http://schemas.microsoft.com/office/drawing/2014/main" id="{EC24ED31-CCC4-45B5-B285-8D063F15253F}"/>
              </a:ext>
            </a:extLst>
          </p:cNvPr>
          <p:cNvSpPr txBox="1">
            <a:spLocks/>
          </p:cNvSpPr>
          <p:nvPr/>
        </p:nvSpPr>
        <p:spPr>
          <a:xfrm flipH="1">
            <a:off x="4070874" y="3220459"/>
            <a:ext cx="4496134" cy="37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0124D"/>
              </a:buClr>
              <a:buSzPts val="1400"/>
              <a:buFont typeface="Lato"/>
              <a:buNone/>
              <a:defRPr sz="1600" b="0" i="0" u="none" strike="noStrike" cap="none">
                <a:solidFill>
                  <a:srgbClr val="20124D"/>
                </a:solidFill>
                <a:latin typeface="Lato"/>
                <a:ea typeface="Lato"/>
                <a:cs typeface="Lato"/>
                <a:sym typeface="Lato"/>
              </a:defRPr>
            </a:lvl1pPr>
            <a:lvl2pPr marR="0" lvl="1"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R="0" lvl="2"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R="0" lvl="3"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R="0" lvl="4"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R="0" lvl="5"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R="0" lvl="6"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R="0" lvl="7"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R="0" lvl="8" algn="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a:latin typeface="Tahoma" panose="020B0604030504040204" pitchFamily="34" charset="0"/>
                <a:ea typeface="Tahoma" panose="020B0604030504040204" pitchFamily="34" charset="0"/>
                <a:cs typeface="Tahoma" panose="020B0604030504040204" pitchFamily="34" charset="0"/>
              </a:rPr>
              <a:t>Chúng ta xây dựng chatbot ở đâu ?</a:t>
            </a:r>
          </a:p>
        </p:txBody>
      </p:sp>
    </p:spTree>
    <p:extLst>
      <p:ext uri="{BB962C8B-B14F-4D97-AF65-F5344CB8AC3E}">
        <p14:creationId xmlns:p14="http://schemas.microsoft.com/office/powerpoint/2010/main" val="1602984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2;p52">
            <a:extLst>
              <a:ext uri="{FF2B5EF4-FFF2-40B4-BE49-F238E27FC236}">
                <a16:creationId xmlns:a16="http://schemas.microsoft.com/office/drawing/2014/main" id="{5E219056-77E5-4812-A784-FCBF9F1A0E30}"/>
              </a:ext>
            </a:extLst>
          </p:cNvPr>
          <p:cNvSpPr txBox="1">
            <a:spLocks/>
          </p:cNvSpPr>
          <p:nvPr/>
        </p:nvSpPr>
        <p:spPr>
          <a:xfrm>
            <a:off x="1086665" y="0"/>
            <a:ext cx="7155837"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b="1">
                <a:latin typeface="Tahoma" panose="020B0604030504040204" pitchFamily="34" charset="0"/>
                <a:ea typeface="Tahoma" panose="020B0604030504040204" pitchFamily="34" charset="0"/>
                <a:cs typeface="Tahoma" panose="020B0604030504040204" pitchFamily="34" charset="0"/>
              </a:rPr>
              <a:t>Top 10 nền tảng xây dựng chatbot </a:t>
            </a:r>
          </a:p>
        </p:txBody>
      </p:sp>
      <p:sp>
        <p:nvSpPr>
          <p:cNvPr id="4" name="Google Shape;1571;p61">
            <a:extLst>
              <a:ext uri="{FF2B5EF4-FFF2-40B4-BE49-F238E27FC236}">
                <a16:creationId xmlns:a16="http://schemas.microsoft.com/office/drawing/2014/main" id="{E1D1C3AD-B692-41D9-8A05-795375020CD8}"/>
              </a:ext>
            </a:extLst>
          </p:cNvPr>
          <p:cNvSpPr txBox="1">
            <a:spLocks/>
          </p:cNvSpPr>
          <p:nvPr/>
        </p:nvSpPr>
        <p:spPr>
          <a:xfrm>
            <a:off x="1237531" y="623105"/>
            <a:ext cx="5471207" cy="42901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Oswald"/>
                <a:ea typeface="Oswald"/>
                <a:cs typeface="Oswald"/>
                <a:sym typeface="Oswald"/>
              </a:defRPr>
            </a:lvl1pPr>
            <a:lvl2pPr marL="914400" marR="0" lvl="1" indent="-317500" algn="l" rtl="0">
              <a:lnSpc>
                <a:spcPct val="100000"/>
              </a:lnSpc>
              <a:spcBef>
                <a:spcPts val="1600"/>
              </a:spcBef>
              <a:spcAft>
                <a:spcPts val="0"/>
              </a:spcAft>
              <a:buClr>
                <a:srgbClr val="20124D"/>
              </a:buClr>
              <a:buSzPts val="1400"/>
              <a:buFont typeface="Oswald"/>
              <a:buNone/>
              <a:defRPr sz="2000" b="0" i="0" u="none" strike="noStrike" cap="none">
                <a:solidFill>
                  <a:srgbClr val="20124D"/>
                </a:solidFill>
                <a:latin typeface="Oswald"/>
                <a:ea typeface="Oswald"/>
                <a:cs typeface="Oswald"/>
                <a:sym typeface="Oswald"/>
              </a:defRPr>
            </a:lvl2pPr>
            <a:lvl3pPr marL="1371600" marR="0" lvl="2" indent="-317500" algn="l" rtl="0">
              <a:lnSpc>
                <a:spcPct val="100000"/>
              </a:lnSpc>
              <a:spcBef>
                <a:spcPts val="1600"/>
              </a:spcBef>
              <a:spcAft>
                <a:spcPts val="0"/>
              </a:spcAft>
              <a:buClr>
                <a:srgbClr val="20124D"/>
              </a:buClr>
              <a:buSzPts val="1400"/>
              <a:buFont typeface="Oswald"/>
              <a:buNone/>
              <a:defRPr sz="2000" b="0" i="0" u="none" strike="noStrike" cap="none">
                <a:solidFill>
                  <a:srgbClr val="20124D"/>
                </a:solidFill>
                <a:latin typeface="Oswald"/>
                <a:ea typeface="Oswald"/>
                <a:cs typeface="Oswald"/>
                <a:sym typeface="Oswald"/>
              </a:defRPr>
            </a:lvl3pPr>
            <a:lvl4pPr marL="1828800" marR="0" lvl="3" indent="-317500" algn="l" rtl="0">
              <a:lnSpc>
                <a:spcPct val="100000"/>
              </a:lnSpc>
              <a:spcBef>
                <a:spcPts val="1600"/>
              </a:spcBef>
              <a:spcAft>
                <a:spcPts val="0"/>
              </a:spcAft>
              <a:buClr>
                <a:srgbClr val="20124D"/>
              </a:buClr>
              <a:buSzPts val="1400"/>
              <a:buFont typeface="Oswald"/>
              <a:buNone/>
              <a:defRPr sz="2000" b="0" i="0" u="none" strike="noStrike" cap="none">
                <a:solidFill>
                  <a:srgbClr val="20124D"/>
                </a:solidFill>
                <a:latin typeface="Oswald"/>
                <a:ea typeface="Oswald"/>
                <a:cs typeface="Oswald"/>
                <a:sym typeface="Oswald"/>
              </a:defRPr>
            </a:lvl4pPr>
            <a:lvl5pPr marL="2286000" marR="0" lvl="4" indent="-317500" algn="l" rtl="0">
              <a:lnSpc>
                <a:spcPct val="100000"/>
              </a:lnSpc>
              <a:spcBef>
                <a:spcPts val="1600"/>
              </a:spcBef>
              <a:spcAft>
                <a:spcPts val="0"/>
              </a:spcAft>
              <a:buClr>
                <a:srgbClr val="20124D"/>
              </a:buClr>
              <a:buSzPts val="1400"/>
              <a:buFont typeface="Oswald"/>
              <a:buNone/>
              <a:defRPr sz="2000" b="0" i="0" u="none" strike="noStrike" cap="none">
                <a:solidFill>
                  <a:srgbClr val="20124D"/>
                </a:solidFill>
                <a:latin typeface="Oswald"/>
                <a:ea typeface="Oswald"/>
                <a:cs typeface="Oswald"/>
                <a:sym typeface="Oswald"/>
              </a:defRPr>
            </a:lvl5pPr>
            <a:lvl6pPr marL="2743200" marR="0" lvl="5" indent="-317500" algn="l" rtl="0">
              <a:lnSpc>
                <a:spcPct val="100000"/>
              </a:lnSpc>
              <a:spcBef>
                <a:spcPts val="1600"/>
              </a:spcBef>
              <a:spcAft>
                <a:spcPts val="0"/>
              </a:spcAft>
              <a:buClr>
                <a:srgbClr val="20124D"/>
              </a:buClr>
              <a:buSzPts val="1400"/>
              <a:buFont typeface="Oswald"/>
              <a:buNone/>
              <a:defRPr sz="2000" b="0" i="0" u="none" strike="noStrike" cap="none">
                <a:solidFill>
                  <a:srgbClr val="20124D"/>
                </a:solidFill>
                <a:latin typeface="Oswald"/>
                <a:ea typeface="Oswald"/>
                <a:cs typeface="Oswald"/>
                <a:sym typeface="Oswald"/>
              </a:defRPr>
            </a:lvl6pPr>
            <a:lvl7pPr marL="3200400" marR="0" lvl="6" indent="-317500" algn="l" rtl="0">
              <a:lnSpc>
                <a:spcPct val="100000"/>
              </a:lnSpc>
              <a:spcBef>
                <a:spcPts val="1600"/>
              </a:spcBef>
              <a:spcAft>
                <a:spcPts val="0"/>
              </a:spcAft>
              <a:buClr>
                <a:srgbClr val="20124D"/>
              </a:buClr>
              <a:buSzPts val="1400"/>
              <a:buFont typeface="Oswald"/>
              <a:buNone/>
              <a:defRPr sz="2000" b="0" i="0" u="none" strike="noStrike" cap="none">
                <a:solidFill>
                  <a:srgbClr val="20124D"/>
                </a:solidFill>
                <a:latin typeface="Oswald"/>
                <a:ea typeface="Oswald"/>
                <a:cs typeface="Oswald"/>
                <a:sym typeface="Oswald"/>
              </a:defRPr>
            </a:lvl7pPr>
            <a:lvl8pPr marL="3657600" marR="0" lvl="7" indent="-317500" algn="l" rtl="0">
              <a:lnSpc>
                <a:spcPct val="100000"/>
              </a:lnSpc>
              <a:spcBef>
                <a:spcPts val="1600"/>
              </a:spcBef>
              <a:spcAft>
                <a:spcPts val="0"/>
              </a:spcAft>
              <a:buClr>
                <a:srgbClr val="20124D"/>
              </a:buClr>
              <a:buSzPts val="1400"/>
              <a:buFont typeface="Oswald"/>
              <a:buNone/>
              <a:defRPr sz="2000" b="0" i="0" u="none" strike="noStrike" cap="none">
                <a:solidFill>
                  <a:srgbClr val="20124D"/>
                </a:solidFill>
                <a:latin typeface="Oswald"/>
                <a:ea typeface="Oswald"/>
                <a:cs typeface="Oswald"/>
                <a:sym typeface="Oswald"/>
              </a:defRPr>
            </a:lvl8pPr>
            <a:lvl9pPr marL="4114800" marR="0" lvl="8" indent="-317500" algn="l" rtl="0">
              <a:lnSpc>
                <a:spcPct val="100000"/>
              </a:lnSpc>
              <a:spcBef>
                <a:spcPts val="1600"/>
              </a:spcBef>
              <a:spcAft>
                <a:spcPts val="1600"/>
              </a:spcAft>
              <a:buClr>
                <a:srgbClr val="20124D"/>
              </a:buClr>
              <a:buSzPts val="1400"/>
              <a:buFont typeface="Oswald"/>
              <a:buNone/>
              <a:defRPr sz="2000" b="0" i="0" u="none" strike="noStrike" cap="none">
                <a:solidFill>
                  <a:srgbClr val="20124D"/>
                </a:solidFill>
                <a:latin typeface="Oswald"/>
                <a:ea typeface="Oswald"/>
                <a:cs typeface="Oswald"/>
                <a:sym typeface="Oswald"/>
              </a:defRPr>
            </a:lvl9pPr>
          </a:lstStyle>
          <a:p>
            <a:pPr marL="482600" indent="-342900" algn="l">
              <a:lnSpc>
                <a:spcPct val="150000"/>
              </a:lnSpc>
              <a:buFont typeface="+mj-lt"/>
              <a:buAutoNum type="arabicPeriod"/>
            </a:pPr>
            <a:r>
              <a:rPr lang="en-US" sz="1800" i="0" strike="noStrike">
                <a:solidFill>
                  <a:schemeClr val="bg2"/>
                </a:solidFill>
                <a:effectLst/>
                <a:latin typeface="Tahoma" panose="020B0604030504040204" pitchFamily="34" charset="0"/>
                <a:ea typeface="Tahoma" panose="020B0604030504040204" pitchFamily="34" charset="0"/>
                <a:cs typeface="Tahoma" panose="020B0604030504040204" pitchFamily="34" charset="0"/>
              </a:rPr>
              <a:t>Hana chatbot</a:t>
            </a:r>
          </a:p>
          <a:p>
            <a:pPr marL="482600" indent="-342900" algn="l">
              <a:lnSpc>
                <a:spcPct val="150000"/>
              </a:lnSpc>
              <a:buFont typeface="+mj-lt"/>
              <a:buAutoNum type="arabicPeriod"/>
            </a:pPr>
            <a:r>
              <a:rPr lang="en-US" sz="1800" i="0" strike="noStrike">
                <a:solidFill>
                  <a:schemeClr val="bg2"/>
                </a:solidFill>
                <a:effectLst/>
                <a:latin typeface="Tahoma" panose="020B0604030504040204" pitchFamily="34" charset="0"/>
                <a:ea typeface="Tahoma" panose="020B0604030504040204" pitchFamily="34" charset="0"/>
                <a:cs typeface="Tahoma" panose="020B0604030504040204" pitchFamily="34" charset="0"/>
              </a:rPr>
              <a:t>ManyChat</a:t>
            </a:r>
          </a:p>
          <a:p>
            <a:pPr marL="482600" indent="-342900" algn="l">
              <a:lnSpc>
                <a:spcPct val="150000"/>
              </a:lnSpc>
              <a:buFont typeface="+mj-lt"/>
              <a:buAutoNum type="arabicPeriod"/>
            </a:pPr>
            <a:r>
              <a:rPr lang="en-US" sz="1800" i="0" strike="noStrike">
                <a:solidFill>
                  <a:schemeClr val="bg2"/>
                </a:solidFill>
                <a:effectLst/>
                <a:latin typeface="Tahoma" panose="020B0604030504040204" pitchFamily="34" charset="0"/>
                <a:ea typeface="Tahoma" panose="020B0604030504040204" pitchFamily="34" charset="0"/>
                <a:cs typeface="Tahoma" panose="020B0604030504040204" pitchFamily="34" charset="0"/>
              </a:rPr>
              <a:t>Freshchat</a:t>
            </a:r>
          </a:p>
          <a:p>
            <a:pPr marL="482600" indent="-342900" algn="l">
              <a:lnSpc>
                <a:spcPct val="150000"/>
              </a:lnSpc>
              <a:buFont typeface="+mj-lt"/>
              <a:buAutoNum type="arabicPeriod"/>
            </a:pPr>
            <a:r>
              <a:rPr lang="en-US" sz="1800" i="0" strike="noStrike">
                <a:solidFill>
                  <a:schemeClr val="bg2"/>
                </a:solidFill>
                <a:effectLst/>
                <a:latin typeface="Tahoma" panose="020B0604030504040204" pitchFamily="34" charset="0"/>
                <a:ea typeface="Tahoma" panose="020B0604030504040204" pitchFamily="34" charset="0"/>
                <a:cs typeface="Tahoma" panose="020B0604030504040204" pitchFamily="34" charset="0"/>
              </a:rPr>
              <a:t>Drift</a:t>
            </a:r>
          </a:p>
          <a:p>
            <a:pPr marL="482600" indent="-342900" algn="l">
              <a:lnSpc>
                <a:spcPct val="150000"/>
              </a:lnSpc>
              <a:buFont typeface="+mj-lt"/>
              <a:buAutoNum type="arabicPeriod"/>
            </a:pPr>
            <a:r>
              <a:rPr lang="en-US" sz="1800" i="0" strike="noStrike">
                <a:solidFill>
                  <a:schemeClr val="bg2"/>
                </a:solidFill>
                <a:effectLst/>
                <a:latin typeface="Tahoma" panose="020B0604030504040204" pitchFamily="34" charset="0"/>
                <a:ea typeface="Tahoma" panose="020B0604030504040204" pitchFamily="34" charset="0"/>
                <a:cs typeface="Tahoma" panose="020B0604030504040204" pitchFamily="34" charset="0"/>
              </a:rPr>
              <a:t>Chatfuel</a:t>
            </a:r>
          </a:p>
          <a:p>
            <a:pPr marL="482600" indent="-342900" algn="l">
              <a:lnSpc>
                <a:spcPct val="150000"/>
              </a:lnSpc>
              <a:buFont typeface="+mj-lt"/>
              <a:buAutoNum type="arabicPeriod"/>
            </a:pPr>
            <a:r>
              <a:rPr lang="en-US" sz="1800" i="0" strike="noStrike">
                <a:solidFill>
                  <a:schemeClr val="bg2"/>
                </a:solidFill>
                <a:effectLst/>
                <a:latin typeface="Tahoma" panose="020B0604030504040204" pitchFamily="34" charset="0"/>
                <a:ea typeface="Tahoma" panose="020B0604030504040204" pitchFamily="34" charset="0"/>
                <a:cs typeface="Tahoma" panose="020B0604030504040204" pitchFamily="34" charset="0"/>
              </a:rPr>
              <a:t>Tars</a:t>
            </a:r>
          </a:p>
          <a:p>
            <a:pPr marL="482600" indent="-342900" algn="l">
              <a:lnSpc>
                <a:spcPct val="150000"/>
              </a:lnSpc>
              <a:buFont typeface="+mj-lt"/>
              <a:buAutoNum type="arabicPeriod"/>
            </a:pPr>
            <a:r>
              <a:rPr lang="en-US" sz="1800" i="0" strike="noStrike">
                <a:solidFill>
                  <a:schemeClr val="bg2"/>
                </a:solidFill>
                <a:effectLst/>
                <a:latin typeface="Tahoma" panose="020B0604030504040204" pitchFamily="34" charset="0"/>
                <a:ea typeface="Tahoma" panose="020B0604030504040204" pitchFamily="34" charset="0"/>
                <a:cs typeface="Tahoma" panose="020B0604030504040204" pitchFamily="34" charset="0"/>
              </a:rPr>
              <a:t>Tidio</a:t>
            </a:r>
          </a:p>
          <a:p>
            <a:pPr marL="482600" indent="-342900" algn="l">
              <a:lnSpc>
                <a:spcPct val="150000"/>
              </a:lnSpc>
              <a:buFont typeface="+mj-lt"/>
              <a:buAutoNum type="arabicPeriod"/>
            </a:pPr>
            <a:r>
              <a:rPr lang="en-US" sz="1800" i="0" strike="noStrike">
                <a:solidFill>
                  <a:schemeClr val="bg2"/>
                </a:solidFill>
                <a:effectLst/>
                <a:latin typeface="Tahoma" panose="020B0604030504040204" pitchFamily="34" charset="0"/>
                <a:ea typeface="Tahoma" panose="020B0604030504040204" pitchFamily="34" charset="0"/>
                <a:cs typeface="Tahoma" panose="020B0604030504040204" pitchFamily="34" charset="0"/>
              </a:rPr>
              <a:t>Zendesk Chat</a:t>
            </a:r>
          </a:p>
          <a:p>
            <a:pPr marL="482600" indent="-342900" algn="l">
              <a:lnSpc>
                <a:spcPct val="150000"/>
              </a:lnSpc>
              <a:buFont typeface="+mj-lt"/>
              <a:buAutoNum type="arabicPeriod"/>
            </a:pPr>
            <a:r>
              <a:rPr lang="en-US" sz="1800" i="0" strike="noStrike">
                <a:solidFill>
                  <a:schemeClr val="bg2"/>
                </a:solidFill>
                <a:effectLst/>
                <a:latin typeface="Tahoma" panose="020B0604030504040204" pitchFamily="34" charset="0"/>
                <a:ea typeface="Tahoma" panose="020B0604030504040204" pitchFamily="34" charset="0"/>
                <a:cs typeface="Tahoma" panose="020B0604030504040204" pitchFamily="34" charset="0"/>
              </a:rPr>
              <a:t>Quriobot</a:t>
            </a:r>
          </a:p>
          <a:p>
            <a:pPr marL="482600" indent="-342900" algn="l">
              <a:lnSpc>
                <a:spcPct val="150000"/>
              </a:lnSpc>
              <a:buFont typeface="+mj-lt"/>
              <a:buAutoNum type="arabicPeriod"/>
            </a:pPr>
            <a:r>
              <a:rPr lang="en-US" sz="1800" i="0" strike="noStrike">
                <a:solidFill>
                  <a:schemeClr val="bg2"/>
                </a:solidFill>
                <a:effectLst/>
                <a:latin typeface="Tahoma" panose="020B0604030504040204" pitchFamily="34" charset="0"/>
                <a:ea typeface="Tahoma" panose="020B0604030504040204" pitchFamily="34" charset="0"/>
                <a:cs typeface="Tahoma" panose="020B0604030504040204" pitchFamily="34" charset="0"/>
              </a:rPr>
              <a:t>Intercom</a:t>
            </a:r>
          </a:p>
          <a:p>
            <a:pPr algn="l"/>
            <a:endParaRPr lang="en-US" sz="1800" i="0" strike="noStrike">
              <a:solidFill>
                <a:srgbClr val="FF6200"/>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69A12188-B45E-45C4-9FBE-3BC6E62EB918}"/>
              </a:ext>
            </a:extLst>
          </p:cNvPr>
          <p:cNvPicPr>
            <a:picLocks noChangeAspect="1"/>
          </p:cNvPicPr>
          <p:nvPr/>
        </p:nvPicPr>
        <p:blipFill>
          <a:blip r:embed="rId2"/>
          <a:stretch>
            <a:fillRect/>
          </a:stretch>
        </p:blipFill>
        <p:spPr>
          <a:xfrm>
            <a:off x="4076165" y="1205113"/>
            <a:ext cx="4572000" cy="3429000"/>
          </a:xfrm>
          <a:prstGeom prst="rect">
            <a:avLst/>
          </a:prstGeom>
        </p:spPr>
      </p:pic>
    </p:spTree>
    <p:extLst>
      <p:ext uri="{BB962C8B-B14F-4D97-AF65-F5344CB8AC3E}">
        <p14:creationId xmlns:p14="http://schemas.microsoft.com/office/powerpoint/2010/main" val="879014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22;p52">
            <a:extLst>
              <a:ext uri="{FF2B5EF4-FFF2-40B4-BE49-F238E27FC236}">
                <a16:creationId xmlns:a16="http://schemas.microsoft.com/office/drawing/2014/main" id="{B096B6BD-0C10-4CD7-95DF-375AFB5F30BD}"/>
              </a:ext>
            </a:extLst>
          </p:cNvPr>
          <p:cNvSpPr txBox="1">
            <a:spLocks/>
          </p:cNvSpPr>
          <p:nvPr/>
        </p:nvSpPr>
        <p:spPr>
          <a:xfrm>
            <a:off x="3023694" y="53166"/>
            <a:ext cx="3210309"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b="1">
                <a:latin typeface="Tahoma" panose="020B0604030504040204" pitchFamily="34" charset="0"/>
                <a:ea typeface="Tahoma" panose="020B0604030504040204" pitchFamily="34" charset="0"/>
                <a:cs typeface="Tahoma" panose="020B0604030504040204" pitchFamily="34" charset="0"/>
              </a:rPr>
              <a:t>chatfuel.com</a:t>
            </a:r>
          </a:p>
        </p:txBody>
      </p:sp>
      <p:pic>
        <p:nvPicPr>
          <p:cNvPr id="5" name="Picture 4">
            <a:extLst>
              <a:ext uri="{FF2B5EF4-FFF2-40B4-BE49-F238E27FC236}">
                <a16:creationId xmlns:a16="http://schemas.microsoft.com/office/drawing/2014/main" id="{6D83CD32-3912-4A52-BEA1-1C15555CC86E}"/>
              </a:ext>
            </a:extLst>
          </p:cNvPr>
          <p:cNvPicPr>
            <a:picLocks noChangeAspect="1"/>
          </p:cNvPicPr>
          <p:nvPr/>
        </p:nvPicPr>
        <p:blipFill>
          <a:blip r:embed="rId2"/>
          <a:stretch>
            <a:fillRect/>
          </a:stretch>
        </p:blipFill>
        <p:spPr>
          <a:xfrm>
            <a:off x="1068946" y="689671"/>
            <a:ext cx="7770713" cy="4101178"/>
          </a:xfrm>
          <a:prstGeom prst="rect">
            <a:avLst/>
          </a:prstGeom>
        </p:spPr>
      </p:pic>
    </p:spTree>
    <p:extLst>
      <p:ext uri="{BB962C8B-B14F-4D97-AF65-F5344CB8AC3E}">
        <p14:creationId xmlns:p14="http://schemas.microsoft.com/office/powerpoint/2010/main" val="188422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E97A9-C47D-4E50-8B06-8910FF4C7E42}"/>
              </a:ext>
            </a:extLst>
          </p:cNvPr>
          <p:cNvPicPr>
            <a:picLocks noChangeAspect="1"/>
          </p:cNvPicPr>
          <p:nvPr/>
        </p:nvPicPr>
        <p:blipFill>
          <a:blip r:embed="rId2"/>
          <a:stretch>
            <a:fillRect/>
          </a:stretch>
        </p:blipFill>
        <p:spPr>
          <a:xfrm>
            <a:off x="545539" y="910516"/>
            <a:ext cx="8233226" cy="3978385"/>
          </a:xfrm>
          <a:prstGeom prst="rect">
            <a:avLst/>
          </a:prstGeom>
        </p:spPr>
      </p:pic>
      <p:sp>
        <p:nvSpPr>
          <p:cNvPr id="4" name="Google Shape;922;p52">
            <a:extLst>
              <a:ext uri="{FF2B5EF4-FFF2-40B4-BE49-F238E27FC236}">
                <a16:creationId xmlns:a16="http://schemas.microsoft.com/office/drawing/2014/main" id="{ABC21048-8023-4D4B-B44E-0BAC99902F26}"/>
              </a:ext>
            </a:extLst>
          </p:cNvPr>
          <p:cNvSpPr txBox="1">
            <a:spLocks/>
          </p:cNvSpPr>
          <p:nvPr/>
        </p:nvSpPr>
        <p:spPr>
          <a:xfrm>
            <a:off x="2791466" y="170887"/>
            <a:ext cx="4204420"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b="1">
                <a:latin typeface="Tahoma" panose="020B0604030504040204" pitchFamily="34" charset="0"/>
                <a:ea typeface="Tahoma" panose="020B0604030504040204" pitchFamily="34" charset="0"/>
                <a:cs typeface="Tahoma" panose="020B0604030504040204" pitchFamily="34" charset="0"/>
              </a:rPr>
              <a:t>Tạo chatbot chatfuel</a:t>
            </a:r>
          </a:p>
        </p:txBody>
      </p:sp>
    </p:spTree>
    <p:extLst>
      <p:ext uri="{BB962C8B-B14F-4D97-AF65-F5344CB8AC3E}">
        <p14:creationId xmlns:p14="http://schemas.microsoft.com/office/powerpoint/2010/main" val="1846496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4273B-1026-4416-93C1-8CA9EFA17667}"/>
              </a:ext>
            </a:extLst>
          </p:cNvPr>
          <p:cNvPicPr>
            <a:picLocks noChangeAspect="1"/>
          </p:cNvPicPr>
          <p:nvPr/>
        </p:nvPicPr>
        <p:blipFill>
          <a:blip r:embed="rId2"/>
          <a:stretch>
            <a:fillRect/>
          </a:stretch>
        </p:blipFill>
        <p:spPr>
          <a:xfrm>
            <a:off x="1049629" y="804930"/>
            <a:ext cx="7431110" cy="3767070"/>
          </a:xfrm>
          <a:prstGeom prst="rect">
            <a:avLst/>
          </a:prstGeom>
        </p:spPr>
      </p:pic>
      <p:sp>
        <p:nvSpPr>
          <p:cNvPr id="4" name="Google Shape;922;p52">
            <a:extLst>
              <a:ext uri="{FF2B5EF4-FFF2-40B4-BE49-F238E27FC236}">
                <a16:creationId xmlns:a16="http://schemas.microsoft.com/office/drawing/2014/main" id="{77C7D92E-02F7-4236-87FF-5506942C67CC}"/>
              </a:ext>
            </a:extLst>
          </p:cNvPr>
          <p:cNvSpPr txBox="1">
            <a:spLocks/>
          </p:cNvSpPr>
          <p:nvPr/>
        </p:nvSpPr>
        <p:spPr>
          <a:xfrm>
            <a:off x="2386190" y="91803"/>
            <a:ext cx="4768024"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b="1">
                <a:latin typeface="Tahoma" panose="020B0604030504040204" pitchFamily="34" charset="0"/>
                <a:ea typeface="Tahoma" panose="020B0604030504040204" pitchFamily="34" charset="0"/>
                <a:cs typeface="Tahoma" panose="020B0604030504040204" pitchFamily="34" charset="0"/>
              </a:rPr>
              <a:t>home.pandorabots.com</a:t>
            </a:r>
          </a:p>
        </p:txBody>
      </p:sp>
    </p:spTree>
    <p:extLst>
      <p:ext uri="{BB962C8B-B14F-4D97-AF65-F5344CB8AC3E}">
        <p14:creationId xmlns:p14="http://schemas.microsoft.com/office/powerpoint/2010/main" val="4186690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9A2983-C271-40C3-A138-8736904341FC}"/>
              </a:ext>
            </a:extLst>
          </p:cNvPr>
          <p:cNvPicPr>
            <a:picLocks noChangeAspect="1"/>
          </p:cNvPicPr>
          <p:nvPr/>
        </p:nvPicPr>
        <p:blipFill>
          <a:blip r:embed="rId2"/>
          <a:stretch>
            <a:fillRect/>
          </a:stretch>
        </p:blipFill>
        <p:spPr>
          <a:xfrm>
            <a:off x="540912" y="900614"/>
            <a:ext cx="8165207" cy="4051773"/>
          </a:xfrm>
          <a:prstGeom prst="rect">
            <a:avLst/>
          </a:prstGeom>
        </p:spPr>
      </p:pic>
      <p:sp>
        <p:nvSpPr>
          <p:cNvPr id="10" name="Google Shape;922;p52">
            <a:extLst>
              <a:ext uri="{FF2B5EF4-FFF2-40B4-BE49-F238E27FC236}">
                <a16:creationId xmlns:a16="http://schemas.microsoft.com/office/drawing/2014/main" id="{6321687E-089B-4BDA-9B48-537108EF688C}"/>
              </a:ext>
            </a:extLst>
          </p:cNvPr>
          <p:cNvSpPr txBox="1">
            <a:spLocks/>
          </p:cNvSpPr>
          <p:nvPr/>
        </p:nvSpPr>
        <p:spPr>
          <a:xfrm>
            <a:off x="2624041" y="10809"/>
            <a:ext cx="4204420"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b="1">
                <a:latin typeface="Tahoma" panose="020B0604030504040204" pitchFamily="34" charset="0"/>
                <a:ea typeface="Tahoma" panose="020B0604030504040204" pitchFamily="34" charset="0"/>
                <a:cs typeface="Tahoma" panose="020B0604030504040204" pitchFamily="34" charset="0"/>
              </a:rPr>
              <a:t>Tạo chatbot AIML</a:t>
            </a:r>
          </a:p>
        </p:txBody>
      </p:sp>
    </p:spTree>
    <p:extLst>
      <p:ext uri="{BB962C8B-B14F-4D97-AF65-F5344CB8AC3E}">
        <p14:creationId xmlns:p14="http://schemas.microsoft.com/office/powerpoint/2010/main" val="3546167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17;p36">
            <a:extLst>
              <a:ext uri="{FF2B5EF4-FFF2-40B4-BE49-F238E27FC236}">
                <a16:creationId xmlns:a16="http://schemas.microsoft.com/office/drawing/2014/main" id="{F8EBC361-83C1-40A7-AE6A-90544D2E7E81}"/>
              </a:ext>
            </a:extLst>
          </p:cNvPr>
          <p:cNvSpPr txBox="1">
            <a:spLocks noGrp="1"/>
          </p:cNvSpPr>
          <p:nvPr>
            <p:ph type="title"/>
          </p:nvPr>
        </p:nvSpPr>
        <p:spPr>
          <a:xfrm>
            <a:off x="3009542" y="87245"/>
            <a:ext cx="4238746"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Các từ ngữ viết tắt   </a:t>
            </a:r>
            <a:endParaRPr lang="en-US" b="1" dirty="0"/>
          </a:p>
        </p:txBody>
      </p:sp>
      <p:sp>
        <p:nvSpPr>
          <p:cNvPr id="5" name="TextBox 4">
            <a:extLst>
              <a:ext uri="{FF2B5EF4-FFF2-40B4-BE49-F238E27FC236}">
                <a16:creationId xmlns:a16="http://schemas.microsoft.com/office/drawing/2014/main" id="{ABF88D5C-2595-4647-8A4F-2E34A09778BF}"/>
              </a:ext>
            </a:extLst>
          </p:cNvPr>
          <p:cNvSpPr txBox="1"/>
          <p:nvPr/>
        </p:nvSpPr>
        <p:spPr>
          <a:xfrm>
            <a:off x="115319" y="1080786"/>
            <a:ext cx="8913362" cy="2818400"/>
          </a:xfrm>
          <a:prstGeom prst="rect">
            <a:avLst/>
          </a:prstGeom>
          <a:noFill/>
        </p:spPr>
        <p:txBody>
          <a:bodyPr wrap="square">
            <a:spAutoFit/>
          </a:bodyPr>
          <a:lstStyle/>
          <a:p>
            <a:pPr marL="152400" indent="-457200">
              <a:lnSpc>
                <a:spcPct val="150000"/>
              </a:lnSpc>
              <a:buSzPts val="1200"/>
              <a:buFont typeface="Wingdings" pitchFamily="2" charset="2"/>
              <a:buChar char="Ø"/>
            </a:pPr>
            <a:r>
              <a:rPr lang="en-US" sz="1600" b="1" dirty="0">
                <a:solidFill>
                  <a:schemeClr val="bg2"/>
                </a:solidFill>
                <a:latin typeface="Tahoma" panose="020B0604030504040204" pitchFamily="34" charset="0"/>
                <a:ea typeface="Tahoma" panose="020B0604030504040204" pitchFamily="34" charset="0"/>
                <a:cs typeface="Tahoma" panose="020B0604030504040204" pitchFamily="34" charset="0"/>
              </a:rPr>
              <a:t>AI: </a:t>
            </a:r>
            <a:r>
              <a:rPr lang="en-US" sz="1600" dirty="0"/>
              <a:t>Artificial </a:t>
            </a:r>
            <a:r>
              <a:rPr lang="en-US" sz="1600"/>
              <a:t>Intelligence (Trí tuệ nhân tạo)</a:t>
            </a:r>
            <a:endParaRPr lang="en-US" sz="1600" dirty="0"/>
          </a:p>
          <a:p>
            <a:pPr marL="152400" indent="-457200">
              <a:lnSpc>
                <a:spcPct val="150000"/>
              </a:lnSpc>
              <a:buSzPts val="1200"/>
              <a:buFont typeface="Wingdings" pitchFamily="2" charset="2"/>
              <a:buChar char="Ø"/>
            </a:pPr>
            <a:r>
              <a:rPr lang="en-US" sz="1600" b="1" dirty="0">
                <a:solidFill>
                  <a:schemeClr val="bg2"/>
                </a:solidFill>
                <a:latin typeface="Tahoma" panose="020B0604030504040204" pitchFamily="34" charset="0"/>
                <a:ea typeface="Tahoma" panose="020B0604030504040204" pitchFamily="34" charset="0"/>
                <a:cs typeface="Tahoma" panose="020B0604030504040204" pitchFamily="34" charset="0"/>
              </a:rPr>
              <a:t>NLP: </a:t>
            </a:r>
            <a:r>
              <a:rPr lang="en-US" sz="1600" dirty="0">
                <a:ea typeface="Tahoma" panose="020B0604030504040204" pitchFamily="34" charset="0"/>
              </a:rPr>
              <a:t>N</a:t>
            </a:r>
            <a:r>
              <a:rPr lang="en-US" sz="1600" dirty="0"/>
              <a:t>atural </a:t>
            </a:r>
            <a:r>
              <a:rPr lang="en-US" sz="1600"/>
              <a:t>Language Processing (Xử lý ngôn ngữ tự nhiên)</a:t>
            </a:r>
            <a:endParaRPr lang="en-US" sz="1600" dirty="0">
              <a:solidFill>
                <a:schemeClr val="bg2"/>
              </a:solidFill>
              <a:latin typeface="Tahoma" panose="020B0604030504040204" pitchFamily="34" charset="0"/>
              <a:ea typeface="Tahoma" panose="020B0604030504040204" pitchFamily="34" charset="0"/>
              <a:cs typeface="Tahoma" panose="020B0604030504040204" pitchFamily="34" charset="0"/>
            </a:endParaRPr>
          </a:p>
          <a:p>
            <a:pPr marL="152400" indent="-457200">
              <a:lnSpc>
                <a:spcPct val="150000"/>
              </a:lnSpc>
              <a:buSzPts val="1200"/>
              <a:buFont typeface="Wingdings" pitchFamily="2" charset="2"/>
              <a:buChar char="Ø"/>
            </a:pPr>
            <a:r>
              <a:rPr lang="en-US" sz="1600" b="1" i="0" dirty="0">
                <a:solidFill>
                  <a:schemeClr val="bg2"/>
                </a:solidFill>
                <a:effectLst/>
                <a:latin typeface="Tahoma" panose="020B0604030504040204" pitchFamily="34" charset="0"/>
                <a:ea typeface="Tahoma" panose="020B0604030504040204" pitchFamily="34" charset="0"/>
                <a:cs typeface="Tahoma" panose="020B0604030504040204" pitchFamily="34" charset="0"/>
              </a:rPr>
              <a:t>AIML: </a:t>
            </a:r>
            <a:r>
              <a:rPr lang="en-US" sz="1600" dirty="0"/>
              <a:t>Artificial Intelligence </a:t>
            </a:r>
            <a:r>
              <a:rPr lang="en-US" sz="1600"/>
              <a:t>Markup Language (Ngôn ngữ đánh dấu trí tuệ nhân tạo)</a:t>
            </a:r>
            <a:endParaRPr lang="en-US" sz="1600" dirty="0"/>
          </a:p>
          <a:p>
            <a:pPr marL="152400" indent="-457200">
              <a:lnSpc>
                <a:spcPct val="150000"/>
              </a:lnSpc>
              <a:buSzPts val="1200"/>
              <a:buFont typeface="Wingdings" pitchFamily="2" charset="2"/>
              <a:buChar char="Ø"/>
            </a:pPr>
            <a:r>
              <a:rPr lang="en-US" sz="1600" b="1" dirty="0">
                <a:solidFill>
                  <a:schemeClr val="bg2"/>
                </a:solidFill>
                <a:latin typeface="Tahoma" panose="020B0604030504040204" pitchFamily="34" charset="0"/>
                <a:ea typeface="Tahoma" panose="020B0604030504040204" pitchFamily="34" charset="0"/>
                <a:cs typeface="Tahoma" panose="020B0604030504040204" pitchFamily="34" charset="0"/>
              </a:rPr>
              <a:t>XML: </a:t>
            </a:r>
            <a:r>
              <a:rPr lang="en-US" sz="1600" dirty="0"/>
              <a:t>Extensible </a:t>
            </a:r>
            <a:r>
              <a:rPr lang="en-US" sz="1600"/>
              <a:t>Markup Language (Ngôn ngữ đánh dấu mở rộng)</a:t>
            </a:r>
            <a:endParaRPr lang="en-US" sz="1600" dirty="0"/>
          </a:p>
          <a:p>
            <a:pPr>
              <a:lnSpc>
                <a:spcPct val="150000"/>
              </a:lnSpc>
              <a:buSzPts val="1200"/>
            </a:pPr>
            <a:endParaRPr lang="en-US" b="1" i="0" dirty="0">
              <a:solidFill>
                <a:srgbClr val="08090A"/>
              </a:solidFill>
              <a:effectLst/>
              <a:latin typeface="Tahoma" panose="020B0604030504040204" pitchFamily="34" charset="0"/>
              <a:ea typeface="Tahoma" panose="020B0604030504040204" pitchFamily="34" charset="0"/>
              <a:cs typeface="Tahoma" panose="020B0604030504040204" pitchFamily="34" charset="0"/>
            </a:endParaRPr>
          </a:p>
          <a:p>
            <a:pPr marL="38100" indent="-342900">
              <a:lnSpc>
                <a:spcPct val="150000"/>
              </a:lnSpc>
              <a:buSzPts val="1200"/>
              <a:buFont typeface="+mj-lt"/>
              <a:buAutoNum type="arabicPeriod"/>
            </a:pPr>
            <a:endParaRPr lang="en-US" b="1" i="0" dirty="0">
              <a:solidFill>
                <a:srgbClr val="3D4251"/>
              </a:solidFill>
              <a:effectLst/>
              <a:latin typeface="Tahoma" panose="020B0604030504040204" pitchFamily="34" charset="0"/>
              <a:ea typeface="Tahoma" panose="020B0604030504040204" pitchFamily="34" charset="0"/>
              <a:cs typeface="Tahoma" panose="020B0604030504040204" pitchFamily="34" charset="0"/>
            </a:endParaRPr>
          </a:p>
          <a:p>
            <a:pPr marL="38100" indent="-342900">
              <a:lnSpc>
                <a:spcPct val="150000"/>
              </a:lnSpc>
              <a:buSzPts val="1200"/>
              <a:buFont typeface="+mj-lt"/>
              <a:buAutoNum type="arabicPeriod"/>
            </a:pPr>
            <a:endParaRPr lang="en-US" b="0" i="0" dirty="0">
              <a:solidFill>
                <a:srgbClr val="444444"/>
              </a:solidFill>
              <a:effectLst/>
              <a:latin typeface="Tahoma" panose="020B0604030504040204" pitchFamily="34" charset="0"/>
              <a:ea typeface="Tahoma" panose="020B0604030504040204" pitchFamily="34" charset="0"/>
              <a:cs typeface="Tahoma" panose="020B0604030504040204" pitchFamily="34" charset="0"/>
            </a:endParaRPr>
          </a:p>
          <a:p>
            <a:pPr marL="38100" indent="-342900" algn="l">
              <a:lnSpc>
                <a:spcPct val="150000"/>
              </a:lnSpc>
              <a:buSzPts val="1200"/>
              <a:buFont typeface="+mj-lt"/>
              <a:buAutoNum type="arabicPeriod"/>
            </a:pPr>
            <a:endParaRPr lang="en-US" sz="1400" b="0" i="0" dirty="0">
              <a:solidFill>
                <a:srgbClr val="1F1F1F"/>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81626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C5A8C4-10BA-4CA4-93EE-F41C858925A3}"/>
              </a:ext>
            </a:extLst>
          </p:cNvPr>
          <p:cNvPicPr>
            <a:picLocks noChangeAspect="1"/>
          </p:cNvPicPr>
          <p:nvPr/>
        </p:nvPicPr>
        <p:blipFill>
          <a:blip r:embed="rId2"/>
          <a:stretch>
            <a:fillRect/>
          </a:stretch>
        </p:blipFill>
        <p:spPr>
          <a:xfrm>
            <a:off x="4359499" y="1416676"/>
            <a:ext cx="4889687" cy="3726825"/>
          </a:xfrm>
          <a:prstGeom prst="rect">
            <a:avLst/>
          </a:prstGeom>
        </p:spPr>
      </p:pic>
      <p:sp>
        <p:nvSpPr>
          <p:cNvPr id="4" name="Google Shape;922;p52">
            <a:extLst>
              <a:ext uri="{FF2B5EF4-FFF2-40B4-BE49-F238E27FC236}">
                <a16:creationId xmlns:a16="http://schemas.microsoft.com/office/drawing/2014/main" id="{A13BF76B-D819-44E1-9157-97A9E09CDAB4}"/>
              </a:ext>
            </a:extLst>
          </p:cNvPr>
          <p:cNvSpPr txBox="1">
            <a:spLocks/>
          </p:cNvSpPr>
          <p:nvPr/>
        </p:nvSpPr>
        <p:spPr>
          <a:xfrm>
            <a:off x="611948" y="54977"/>
            <a:ext cx="7804194"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b="1">
                <a:latin typeface="Tahoma" panose="020B0604030504040204" pitchFamily="34" charset="0"/>
                <a:ea typeface="Tahoma" panose="020B0604030504040204" pitchFamily="34" charset="0"/>
                <a:cs typeface="Tahoma" panose="020B0604030504040204" pitchFamily="34" charset="0"/>
              </a:rPr>
              <a:t>Xây dựng chatbot với ngôn ngữ lập trình</a:t>
            </a:r>
          </a:p>
        </p:txBody>
      </p:sp>
      <p:sp>
        <p:nvSpPr>
          <p:cNvPr id="5" name="TextBox 4">
            <a:extLst>
              <a:ext uri="{FF2B5EF4-FFF2-40B4-BE49-F238E27FC236}">
                <a16:creationId xmlns:a16="http://schemas.microsoft.com/office/drawing/2014/main" id="{ABF88D5C-2595-4647-8A4F-2E34A09778BF}"/>
              </a:ext>
            </a:extLst>
          </p:cNvPr>
          <p:cNvSpPr txBox="1"/>
          <p:nvPr/>
        </p:nvSpPr>
        <p:spPr>
          <a:xfrm>
            <a:off x="515357" y="1042150"/>
            <a:ext cx="6438570" cy="3972562"/>
          </a:xfrm>
          <a:prstGeom prst="rect">
            <a:avLst/>
          </a:prstGeom>
          <a:noFill/>
        </p:spPr>
        <p:txBody>
          <a:bodyPr wrap="square">
            <a:spAutoFit/>
          </a:bodyPr>
          <a:lstStyle/>
          <a:p>
            <a:pPr marL="38100" indent="-342900">
              <a:lnSpc>
                <a:spcPct val="150000"/>
              </a:lnSpc>
              <a:buSzPts val="1200"/>
              <a:buFont typeface="+mj-lt"/>
              <a:buAutoNum type="arabicPeriod"/>
            </a:pPr>
            <a:r>
              <a:rPr lang="en-US" sz="2000" b="1">
                <a:solidFill>
                  <a:schemeClr val="bg2"/>
                </a:solidFill>
                <a:latin typeface="Tahoma" panose="020B0604030504040204" pitchFamily="34" charset="0"/>
                <a:ea typeface="Tahoma" panose="020B0604030504040204" pitchFamily="34" charset="0"/>
                <a:cs typeface="Tahoma" panose="020B0604030504040204" pitchFamily="34" charset="0"/>
              </a:rPr>
              <a:t>Python: </a:t>
            </a:r>
            <a:r>
              <a:rPr lang="en-US" sz="2000" b="0" i="0">
                <a:solidFill>
                  <a:schemeClr val="bg2"/>
                </a:solidFill>
                <a:effectLst/>
                <a:latin typeface="Tahoma" panose="020B0604030504040204" pitchFamily="34" charset="0"/>
                <a:ea typeface="Tahoma" panose="020B0604030504040204" pitchFamily="34" charset="0"/>
                <a:cs typeface="Tahoma" panose="020B0604030504040204" pitchFamily="34" charset="0"/>
              </a:rPr>
              <a:t>NLTK &amp; Keras, AIML, </a:t>
            </a:r>
            <a:r>
              <a:rPr lang="en-US" sz="2000" i="0">
                <a:solidFill>
                  <a:schemeClr val="bg2"/>
                </a:solidFill>
                <a:effectLst/>
                <a:latin typeface="Tahoma" panose="020B0604030504040204" pitchFamily="34" charset="0"/>
                <a:ea typeface="Tahoma" panose="020B0604030504040204" pitchFamily="34" charset="0"/>
                <a:cs typeface="Tahoma" panose="020B0604030504040204" pitchFamily="34" charset="0"/>
              </a:rPr>
              <a:t>Chatterbot…</a:t>
            </a:r>
          </a:p>
          <a:p>
            <a:pPr marL="38100" indent="-342900">
              <a:lnSpc>
                <a:spcPct val="150000"/>
              </a:lnSpc>
              <a:buSzPts val="1200"/>
              <a:buFont typeface="+mj-lt"/>
              <a:buAutoNum type="arabicPeriod"/>
            </a:pPr>
            <a:r>
              <a:rPr lang="en-US" sz="2000" b="1">
                <a:solidFill>
                  <a:schemeClr val="bg2"/>
                </a:solidFill>
                <a:latin typeface="Tahoma" panose="020B0604030504040204" pitchFamily="34" charset="0"/>
                <a:ea typeface="Tahoma" panose="020B0604030504040204" pitchFamily="34" charset="0"/>
                <a:cs typeface="Tahoma" panose="020B0604030504040204" pitchFamily="34" charset="0"/>
              </a:rPr>
              <a:t>Java: </a:t>
            </a:r>
            <a:r>
              <a:rPr lang="en-US" sz="2000">
                <a:solidFill>
                  <a:schemeClr val="bg2"/>
                </a:solidFill>
                <a:latin typeface="Tahoma" panose="020B0604030504040204" pitchFamily="34" charset="0"/>
                <a:ea typeface="Tahoma" panose="020B0604030504040204" pitchFamily="34" charset="0"/>
                <a:cs typeface="Tahoma" panose="020B0604030504040204" pitchFamily="34" charset="0"/>
              </a:rPr>
              <a:t>AIML…</a:t>
            </a:r>
          </a:p>
          <a:p>
            <a:pPr marL="38100" indent="-342900">
              <a:lnSpc>
                <a:spcPct val="150000"/>
              </a:lnSpc>
              <a:buSzPts val="1200"/>
              <a:buFont typeface="+mj-lt"/>
              <a:buAutoNum type="arabicPeriod"/>
            </a:pPr>
            <a:r>
              <a:rPr lang="en-US" sz="2000" b="1" i="0">
                <a:solidFill>
                  <a:schemeClr val="bg2"/>
                </a:solidFill>
                <a:effectLst/>
                <a:latin typeface="Tahoma" panose="020B0604030504040204" pitchFamily="34" charset="0"/>
                <a:ea typeface="Tahoma" panose="020B0604030504040204" pitchFamily="34" charset="0"/>
                <a:cs typeface="Tahoma" panose="020B0604030504040204" pitchFamily="34" charset="0"/>
              </a:rPr>
              <a:t>PHP: </a:t>
            </a:r>
            <a:r>
              <a:rPr lang="en-US" sz="2000" i="0">
                <a:solidFill>
                  <a:schemeClr val="bg2"/>
                </a:solidFill>
                <a:effectLst/>
                <a:latin typeface="Tahoma" panose="020B0604030504040204" pitchFamily="34" charset="0"/>
                <a:ea typeface="Tahoma" panose="020B0604030504040204" pitchFamily="34" charset="0"/>
                <a:cs typeface="Tahoma" panose="020B0604030504040204" pitchFamily="34" charset="0"/>
              </a:rPr>
              <a:t>MySQL &amp; jQuery (Ajax).…</a:t>
            </a:r>
          </a:p>
          <a:p>
            <a:pPr marL="38100" indent="-342900">
              <a:lnSpc>
                <a:spcPct val="150000"/>
              </a:lnSpc>
              <a:buSzPts val="1200"/>
              <a:buFont typeface="+mj-lt"/>
              <a:buAutoNum type="arabicPeriod"/>
            </a:pPr>
            <a:r>
              <a:rPr lang="en-US" sz="2000" b="1">
                <a:solidFill>
                  <a:schemeClr val="bg2"/>
                </a:solidFill>
                <a:latin typeface="Tahoma" panose="020B0604030504040204" pitchFamily="34" charset="0"/>
                <a:ea typeface="Tahoma" panose="020B0604030504040204" pitchFamily="34" charset="0"/>
                <a:cs typeface="Tahoma" panose="020B0604030504040204" pitchFamily="34" charset="0"/>
              </a:rPr>
              <a:t>Ruby: </a:t>
            </a:r>
            <a:r>
              <a:rPr lang="en-US" sz="2000">
                <a:solidFill>
                  <a:schemeClr val="bg2"/>
                </a:solidFill>
                <a:latin typeface="Tahoma" panose="020B0604030504040204" pitchFamily="34" charset="0"/>
                <a:ea typeface="Tahoma" panose="020B0604030504040204" pitchFamily="34" charset="0"/>
                <a:cs typeface="Tahoma" panose="020B0604030504040204" pitchFamily="34" charset="0"/>
              </a:rPr>
              <a:t>Ruby NLP….</a:t>
            </a:r>
          </a:p>
          <a:p>
            <a:pPr marL="38100" indent="-342900">
              <a:lnSpc>
                <a:spcPct val="150000"/>
              </a:lnSpc>
              <a:buSzPts val="1200"/>
              <a:buFont typeface="+mj-lt"/>
              <a:buAutoNum type="arabicPeriod"/>
            </a:pPr>
            <a:r>
              <a:rPr lang="en-US" sz="2000" b="1">
                <a:solidFill>
                  <a:schemeClr val="bg2"/>
                </a:solidFill>
                <a:latin typeface="Tahoma" panose="020B0604030504040204" pitchFamily="34" charset="0"/>
                <a:ea typeface="Tahoma" panose="020B0604030504040204" pitchFamily="34" charset="0"/>
                <a:cs typeface="Tahoma" panose="020B0604030504040204" pitchFamily="34" charset="0"/>
              </a:rPr>
              <a:t>.Net: </a:t>
            </a:r>
            <a:r>
              <a:rPr lang="en-US" sz="2000" i="0">
                <a:solidFill>
                  <a:schemeClr val="bg2"/>
                </a:solidFill>
                <a:effectLst/>
                <a:latin typeface="Tahoma" panose="020B0604030504040204" pitchFamily="34" charset="0"/>
                <a:ea typeface="Tahoma" panose="020B0604030504040204" pitchFamily="34" charset="0"/>
                <a:cs typeface="Tahoma" panose="020B0604030504040204" pitchFamily="34" charset="0"/>
              </a:rPr>
              <a:t>Bot Framework SDK…..</a:t>
            </a:r>
          </a:p>
          <a:p>
            <a:pPr marL="38100" indent="-342900">
              <a:lnSpc>
                <a:spcPct val="150000"/>
              </a:lnSpc>
              <a:buSzPts val="1200"/>
              <a:buFont typeface="+mj-lt"/>
              <a:buAutoNum type="arabicPeriod"/>
            </a:pPr>
            <a:endParaRPr lang="en-US" b="1" i="0">
              <a:solidFill>
                <a:srgbClr val="08090A"/>
              </a:solidFill>
              <a:effectLst/>
              <a:latin typeface="Tahoma" panose="020B0604030504040204" pitchFamily="34" charset="0"/>
              <a:ea typeface="Tahoma" panose="020B0604030504040204" pitchFamily="34" charset="0"/>
              <a:cs typeface="Tahoma" panose="020B0604030504040204" pitchFamily="34" charset="0"/>
            </a:endParaRPr>
          </a:p>
          <a:p>
            <a:pPr marL="38100" indent="-342900">
              <a:lnSpc>
                <a:spcPct val="150000"/>
              </a:lnSpc>
              <a:buSzPts val="1200"/>
              <a:buFont typeface="+mj-lt"/>
              <a:buAutoNum type="arabicPeriod"/>
            </a:pPr>
            <a:endParaRPr lang="en-US" b="1" i="0">
              <a:solidFill>
                <a:srgbClr val="08090A"/>
              </a:solidFill>
              <a:effectLst/>
              <a:latin typeface="Tahoma" panose="020B0604030504040204" pitchFamily="34" charset="0"/>
              <a:ea typeface="Tahoma" panose="020B0604030504040204" pitchFamily="34" charset="0"/>
              <a:cs typeface="Tahoma" panose="020B0604030504040204" pitchFamily="34" charset="0"/>
            </a:endParaRPr>
          </a:p>
          <a:p>
            <a:pPr marL="38100" indent="-342900">
              <a:lnSpc>
                <a:spcPct val="150000"/>
              </a:lnSpc>
              <a:buSzPts val="1200"/>
              <a:buFont typeface="+mj-lt"/>
              <a:buAutoNum type="arabicPeriod"/>
            </a:pPr>
            <a:endParaRPr lang="en-US" b="1" i="0">
              <a:solidFill>
                <a:srgbClr val="3D4251"/>
              </a:solidFill>
              <a:effectLst/>
              <a:latin typeface="Tahoma" panose="020B0604030504040204" pitchFamily="34" charset="0"/>
              <a:ea typeface="Tahoma" panose="020B0604030504040204" pitchFamily="34" charset="0"/>
              <a:cs typeface="Tahoma" panose="020B0604030504040204" pitchFamily="34" charset="0"/>
            </a:endParaRPr>
          </a:p>
          <a:p>
            <a:pPr marL="38100" indent="-342900">
              <a:lnSpc>
                <a:spcPct val="150000"/>
              </a:lnSpc>
              <a:buSzPts val="1200"/>
              <a:buFont typeface="+mj-lt"/>
              <a:buAutoNum type="arabicPeriod"/>
            </a:pPr>
            <a:endParaRPr lang="en-US" b="0" i="0">
              <a:solidFill>
                <a:srgbClr val="444444"/>
              </a:solidFill>
              <a:effectLst/>
              <a:latin typeface="Tahoma" panose="020B0604030504040204" pitchFamily="34" charset="0"/>
              <a:ea typeface="Tahoma" panose="020B0604030504040204" pitchFamily="34" charset="0"/>
              <a:cs typeface="Tahoma" panose="020B0604030504040204" pitchFamily="34" charset="0"/>
            </a:endParaRPr>
          </a:p>
          <a:p>
            <a:pPr marL="38100" indent="-342900" algn="l">
              <a:lnSpc>
                <a:spcPct val="150000"/>
              </a:lnSpc>
              <a:buSzPts val="1200"/>
              <a:buFont typeface="+mj-lt"/>
              <a:buAutoNum type="arabicPeriod"/>
            </a:pPr>
            <a:endParaRPr lang="en-US" sz="1400" b="0" i="0">
              <a:solidFill>
                <a:srgbClr val="1F1F1F"/>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21027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9" name="Rectangle 8">
            <a:extLst>
              <a:ext uri="{FF2B5EF4-FFF2-40B4-BE49-F238E27FC236}">
                <a16:creationId xmlns:a16="http://schemas.microsoft.com/office/drawing/2014/main" id="{0B52F89D-757F-4F5A-BD19-A04D24E341E8}"/>
              </a:ext>
            </a:extLst>
          </p:cNvPr>
          <p:cNvSpPr/>
          <p:nvPr/>
        </p:nvSpPr>
        <p:spPr>
          <a:xfrm>
            <a:off x="5646248" y="0"/>
            <a:ext cx="3743268"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88EA7E3-B645-426E-9ADF-8D3EA7D1C25F}"/>
              </a:ext>
            </a:extLst>
          </p:cNvPr>
          <p:cNvPicPr>
            <a:picLocks noChangeAspect="1"/>
          </p:cNvPicPr>
          <p:nvPr/>
        </p:nvPicPr>
        <p:blipFill>
          <a:blip r:embed="rId3"/>
          <a:stretch>
            <a:fillRect/>
          </a:stretch>
        </p:blipFill>
        <p:spPr>
          <a:xfrm>
            <a:off x="4246016" y="0"/>
            <a:ext cx="5143500" cy="5143500"/>
          </a:xfrm>
          <a:prstGeom prst="rect">
            <a:avLst/>
          </a:prstGeom>
        </p:spPr>
      </p:pic>
      <p:sp>
        <p:nvSpPr>
          <p:cNvPr id="1002" name="Google Shape;1002;p53"/>
          <p:cNvSpPr txBox="1">
            <a:spLocks noGrp="1"/>
          </p:cNvSpPr>
          <p:nvPr>
            <p:ph type="title"/>
          </p:nvPr>
        </p:nvSpPr>
        <p:spPr>
          <a:xfrm flipH="1">
            <a:off x="596376" y="2243964"/>
            <a:ext cx="5060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Cài đặt chatbot</a:t>
            </a:r>
            <a:endParaRPr/>
          </a:p>
        </p:txBody>
      </p:sp>
      <p:sp>
        <p:nvSpPr>
          <p:cNvPr id="1003" name="Google Shape;1003;p53"/>
          <p:cNvSpPr txBox="1">
            <a:spLocks noGrp="1"/>
          </p:cNvSpPr>
          <p:nvPr>
            <p:ph type="title" idx="2"/>
          </p:nvPr>
        </p:nvSpPr>
        <p:spPr>
          <a:xfrm flipH="1">
            <a:off x="596376" y="1405014"/>
            <a:ext cx="1146000" cy="88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3" name="Title 2">
            <a:extLst>
              <a:ext uri="{FF2B5EF4-FFF2-40B4-BE49-F238E27FC236}">
                <a16:creationId xmlns:a16="http://schemas.microsoft.com/office/drawing/2014/main" id="{ADA61EFC-D8B2-42F3-9409-FC4E4F1447EC}"/>
              </a:ext>
            </a:extLst>
          </p:cNvPr>
          <p:cNvSpPr>
            <a:spLocks noGrp="1"/>
          </p:cNvSpPr>
          <p:nvPr>
            <p:ph type="title" idx="3"/>
          </p:nvPr>
        </p:nvSpPr>
        <p:spPr>
          <a:xfrm flipH="1">
            <a:off x="596376" y="3132864"/>
            <a:ext cx="4274323" cy="374100"/>
          </a:xfrm>
        </p:spPr>
        <p:txBody>
          <a:bodyPr/>
          <a:lstStyle/>
          <a:p>
            <a:r>
              <a:rPr lang="en-US">
                <a:latin typeface="+mj-lt"/>
              </a:rPr>
              <a:t>Cài đặt chatbot bằng python như thế nào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55EDFF-5BC5-488C-9AEA-F22783947E00}"/>
              </a:ext>
            </a:extLst>
          </p:cNvPr>
          <p:cNvPicPr>
            <a:picLocks noChangeAspect="1"/>
          </p:cNvPicPr>
          <p:nvPr/>
        </p:nvPicPr>
        <p:blipFill>
          <a:blip r:embed="rId2"/>
          <a:stretch>
            <a:fillRect/>
          </a:stretch>
        </p:blipFill>
        <p:spPr>
          <a:xfrm>
            <a:off x="1774209" y="1463489"/>
            <a:ext cx="5595582" cy="3122159"/>
          </a:xfrm>
          <a:prstGeom prst="rect">
            <a:avLst/>
          </a:prstGeom>
        </p:spPr>
      </p:pic>
      <p:sp>
        <p:nvSpPr>
          <p:cNvPr id="3" name="Google Shape;517;p36">
            <a:extLst>
              <a:ext uri="{FF2B5EF4-FFF2-40B4-BE49-F238E27FC236}">
                <a16:creationId xmlns:a16="http://schemas.microsoft.com/office/drawing/2014/main" id="{F8EBC361-83C1-40A7-AE6A-90544D2E7E81}"/>
              </a:ext>
            </a:extLst>
          </p:cNvPr>
          <p:cNvSpPr txBox="1">
            <a:spLocks noGrp="1"/>
          </p:cNvSpPr>
          <p:nvPr>
            <p:ph type="title"/>
          </p:nvPr>
        </p:nvSpPr>
        <p:spPr>
          <a:xfrm>
            <a:off x="3125550" y="173680"/>
            <a:ext cx="28929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Cài</a:t>
            </a:r>
            <a:r>
              <a:rPr lang="en-US"/>
              <a:t> </a:t>
            </a:r>
            <a:r>
              <a:rPr lang="en-US" err="1"/>
              <a:t>đặt</a:t>
            </a:r>
            <a:r>
              <a:rPr lang="en-US"/>
              <a:t> python 3</a:t>
            </a:r>
            <a:endParaRPr/>
          </a:p>
          <a:p>
            <a:pPr marL="0" lvl="0" indent="0" algn="l" rtl="0">
              <a:spcBef>
                <a:spcPts val="0"/>
              </a:spcBef>
              <a:spcAft>
                <a:spcPts val="0"/>
              </a:spcAft>
              <a:buNone/>
            </a:pPr>
            <a:endParaRPr b="1"/>
          </a:p>
        </p:txBody>
      </p:sp>
      <p:sp>
        <p:nvSpPr>
          <p:cNvPr id="5" name="Google Shape;408;p34">
            <a:extLst>
              <a:ext uri="{FF2B5EF4-FFF2-40B4-BE49-F238E27FC236}">
                <a16:creationId xmlns:a16="http://schemas.microsoft.com/office/drawing/2014/main" id="{B44A9519-01DB-40A1-8066-2534711F05CB}"/>
              </a:ext>
            </a:extLst>
          </p:cNvPr>
          <p:cNvSpPr txBox="1">
            <a:spLocks/>
          </p:cNvSpPr>
          <p:nvPr/>
        </p:nvSpPr>
        <p:spPr>
          <a:xfrm>
            <a:off x="2313589" y="920444"/>
            <a:ext cx="8870750" cy="18494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500">
                <a:latin typeface="Tahoma" panose="020B0604030504040204" pitchFamily="34" charset="0"/>
                <a:ea typeface="Tahoma" panose="020B0604030504040204" pitchFamily="34" charset="0"/>
                <a:cs typeface="Tahoma" panose="020B0604030504040204" pitchFamily="34" charset="0"/>
              </a:rPr>
              <a:t>Link download python 3: https://www.python.org/</a:t>
            </a:r>
            <a:endParaRPr lang="vi-VN" sz="1500">
              <a:solidFill>
                <a:srgbClr val="20124D"/>
              </a:solidFill>
              <a:latin typeface="Tahoma" panose="020B0604030504040204" pitchFamily="34" charset="0"/>
              <a:ea typeface="Tahoma" panose="020B0604030504040204" pitchFamily="34" charset="0"/>
              <a:cs typeface="Tahoma" panose="020B0604030504040204" pitchFamily="34" charset="0"/>
              <a:sym typeface="Lato"/>
            </a:endParaRPr>
          </a:p>
        </p:txBody>
      </p:sp>
      <p:cxnSp>
        <p:nvCxnSpPr>
          <p:cNvPr id="6" name="Straight Arrow Connector 5">
            <a:extLst>
              <a:ext uri="{FF2B5EF4-FFF2-40B4-BE49-F238E27FC236}">
                <a16:creationId xmlns:a16="http://schemas.microsoft.com/office/drawing/2014/main" id="{687E0532-2B65-4A1A-98B7-A029EF3CDC6C}"/>
              </a:ext>
            </a:extLst>
          </p:cNvPr>
          <p:cNvCxnSpPr>
            <a:cxnSpLocks/>
          </p:cNvCxnSpPr>
          <p:nvPr/>
        </p:nvCxnSpPr>
        <p:spPr>
          <a:xfrm flipH="1">
            <a:off x="5909482" y="2769918"/>
            <a:ext cx="1985748" cy="4560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48421C-8A30-4082-AF1D-BDCA55EF5288}"/>
              </a:ext>
            </a:extLst>
          </p:cNvPr>
          <p:cNvSpPr txBox="1"/>
          <p:nvPr/>
        </p:nvSpPr>
        <p:spPr>
          <a:xfrm>
            <a:off x="5970045" y="2866502"/>
            <a:ext cx="518615" cy="276999"/>
          </a:xfrm>
          <a:prstGeom prst="rect">
            <a:avLst/>
          </a:prstGeom>
          <a:noFill/>
        </p:spPr>
        <p:txBody>
          <a:bodyPr wrap="square" rtlCol="0">
            <a:spAutoFit/>
          </a:bodyPr>
          <a:lstStyle/>
          <a:p>
            <a:r>
              <a:rPr lang="en-US" sz="1200">
                <a:solidFill>
                  <a:srgbClr val="FF0000"/>
                </a:solidFill>
              </a:rPr>
              <a:t>1.1</a:t>
            </a:r>
          </a:p>
        </p:txBody>
      </p:sp>
    </p:spTree>
    <p:extLst>
      <p:ext uri="{BB962C8B-B14F-4D97-AF65-F5344CB8AC3E}">
        <p14:creationId xmlns:p14="http://schemas.microsoft.com/office/powerpoint/2010/main" val="3972083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19FBBD-42C8-4007-9968-EEC3A2A61897}"/>
              </a:ext>
            </a:extLst>
          </p:cNvPr>
          <p:cNvPicPr>
            <a:picLocks noChangeAspect="1"/>
          </p:cNvPicPr>
          <p:nvPr/>
        </p:nvPicPr>
        <p:blipFill>
          <a:blip r:embed="rId2"/>
          <a:stretch>
            <a:fillRect/>
          </a:stretch>
        </p:blipFill>
        <p:spPr>
          <a:xfrm>
            <a:off x="1871835" y="1255111"/>
            <a:ext cx="5303520" cy="3022964"/>
          </a:xfrm>
          <a:prstGeom prst="rect">
            <a:avLst/>
          </a:prstGeom>
        </p:spPr>
      </p:pic>
      <p:sp>
        <p:nvSpPr>
          <p:cNvPr id="3" name="Google Shape;517;p36">
            <a:extLst>
              <a:ext uri="{FF2B5EF4-FFF2-40B4-BE49-F238E27FC236}">
                <a16:creationId xmlns:a16="http://schemas.microsoft.com/office/drawing/2014/main" id="{F8EBC361-83C1-40A7-AE6A-90544D2E7E81}"/>
              </a:ext>
            </a:extLst>
          </p:cNvPr>
          <p:cNvSpPr txBox="1">
            <a:spLocks noGrp="1"/>
          </p:cNvSpPr>
          <p:nvPr>
            <p:ph type="title"/>
          </p:nvPr>
        </p:nvSpPr>
        <p:spPr>
          <a:xfrm>
            <a:off x="3077145" y="245914"/>
            <a:ext cx="28929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Cài đặt python 3</a:t>
            </a:r>
            <a:endParaRPr/>
          </a:p>
          <a:p>
            <a:pPr marL="0" lvl="0" indent="0" algn="l" rtl="0">
              <a:spcBef>
                <a:spcPts val="0"/>
              </a:spcBef>
              <a:spcAft>
                <a:spcPts val="0"/>
              </a:spcAft>
              <a:buNone/>
            </a:pPr>
            <a:endParaRPr/>
          </a:p>
        </p:txBody>
      </p:sp>
      <p:cxnSp>
        <p:nvCxnSpPr>
          <p:cNvPr id="12" name="Straight Arrow Connector 11">
            <a:extLst>
              <a:ext uri="{FF2B5EF4-FFF2-40B4-BE49-F238E27FC236}">
                <a16:creationId xmlns:a16="http://schemas.microsoft.com/office/drawing/2014/main" id="{AD19E6A1-D23E-4FC2-99F5-5219D96C3B5D}"/>
              </a:ext>
            </a:extLst>
          </p:cNvPr>
          <p:cNvCxnSpPr>
            <a:cxnSpLocks/>
          </p:cNvCxnSpPr>
          <p:nvPr/>
        </p:nvCxnSpPr>
        <p:spPr>
          <a:xfrm flipH="1" flipV="1">
            <a:off x="4704191" y="4278075"/>
            <a:ext cx="525605" cy="40197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630864-0C9E-400F-944F-F1663B2DB2AB}"/>
              </a:ext>
            </a:extLst>
          </p:cNvPr>
          <p:cNvCxnSpPr>
            <a:cxnSpLocks/>
          </p:cNvCxnSpPr>
          <p:nvPr/>
        </p:nvCxnSpPr>
        <p:spPr>
          <a:xfrm flipH="1">
            <a:off x="5229796" y="3246449"/>
            <a:ext cx="740247" cy="1420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16E0BAD-2F0C-4B5C-9193-76870227372E}"/>
              </a:ext>
            </a:extLst>
          </p:cNvPr>
          <p:cNvSpPr txBox="1"/>
          <p:nvPr/>
        </p:nvSpPr>
        <p:spPr>
          <a:xfrm>
            <a:off x="4933242" y="4138115"/>
            <a:ext cx="446810" cy="276999"/>
          </a:xfrm>
          <a:prstGeom prst="rect">
            <a:avLst/>
          </a:prstGeom>
          <a:noFill/>
        </p:spPr>
        <p:txBody>
          <a:bodyPr wrap="square" rtlCol="0">
            <a:spAutoFit/>
          </a:bodyPr>
          <a:lstStyle/>
          <a:p>
            <a:r>
              <a:rPr lang="en-US" sz="1200">
                <a:solidFill>
                  <a:srgbClr val="FF0000"/>
                </a:solidFill>
              </a:rPr>
              <a:t>1.1</a:t>
            </a:r>
          </a:p>
        </p:txBody>
      </p:sp>
      <p:sp>
        <p:nvSpPr>
          <p:cNvPr id="27" name="TextBox 26">
            <a:extLst>
              <a:ext uri="{FF2B5EF4-FFF2-40B4-BE49-F238E27FC236}">
                <a16:creationId xmlns:a16="http://schemas.microsoft.com/office/drawing/2014/main" id="{FB16337A-B9D9-48C3-882A-262885B5A575}"/>
              </a:ext>
            </a:extLst>
          </p:cNvPr>
          <p:cNvSpPr txBox="1"/>
          <p:nvPr/>
        </p:nvSpPr>
        <p:spPr>
          <a:xfrm>
            <a:off x="5372556" y="2971511"/>
            <a:ext cx="518615" cy="276999"/>
          </a:xfrm>
          <a:prstGeom prst="rect">
            <a:avLst/>
          </a:prstGeom>
          <a:noFill/>
        </p:spPr>
        <p:txBody>
          <a:bodyPr wrap="square" rtlCol="0">
            <a:spAutoFit/>
          </a:bodyPr>
          <a:lstStyle/>
          <a:p>
            <a:r>
              <a:rPr lang="en-US" sz="1200">
                <a:solidFill>
                  <a:srgbClr val="FF0000"/>
                </a:solidFill>
              </a:rPr>
              <a:t>1.2</a:t>
            </a:r>
          </a:p>
        </p:txBody>
      </p:sp>
    </p:spTree>
    <p:extLst>
      <p:ext uri="{BB962C8B-B14F-4D97-AF65-F5344CB8AC3E}">
        <p14:creationId xmlns:p14="http://schemas.microsoft.com/office/powerpoint/2010/main" val="4178521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23A593-7AD8-4695-ACED-24D73119CC4D}"/>
              </a:ext>
            </a:extLst>
          </p:cNvPr>
          <p:cNvPicPr>
            <a:picLocks noChangeAspect="1"/>
          </p:cNvPicPr>
          <p:nvPr/>
        </p:nvPicPr>
        <p:blipFill>
          <a:blip r:embed="rId2"/>
          <a:stretch>
            <a:fillRect/>
          </a:stretch>
        </p:blipFill>
        <p:spPr>
          <a:xfrm>
            <a:off x="2083796" y="1220143"/>
            <a:ext cx="4728949" cy="3001814"/>
          </a:xfrm>
          <a:prstGeom prst="rect">
            <a:avLst/>
          </a:prstGeom>
        </p:spPr>
      </p:pic>
      <p:sp>
        <p:nvSpPr>
          <p:cNvPr id="3" name="Google Shape;517;p36">
            <a:extLst>
              <a:ext uri="{FF2B5EF4-FFF2-40B4-BE49-F238E27FC236}">
                <a16:creationId xmlns:a16="http://schemas.microsoft.com/office/drawing/2014/main" id="{F8EBC361-83C1-40A7-AE6A-90544D2E7E81}"/>
              </a:ext>
            </a:extLst>
          </p:cNvPr>
          <p:cNvSpPr txBox="1">
            <a:spLocks noGrp="1"/>
          </p:cNvSpPr>
          <p:nvPr>
            <p:ph type="title"/>
          </p:nvPr>
        </p:nvSpPr>
        <p:spPr>
          <a:xfrm>
            <a:off x="3077145" y="245914"/>
            <a:ext cx="28929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Cài đặt python 3</a:t>
            </a:r>
            <a:endParaRPr/>
          </a:p>
          <a:p>
            <a:pPr marL="0" lvl="0" indent="0" algn="l" rtl="0">
              <a:spcBef>
                <a:spcPts val="0"/>
              </a:spcBef>
              <a:spcAft>
                <a:spcPts val="0"/>
              </a:spcAft>
              <a:buNone/>
            </a:pPr>
            <a:endParaRPr/>
          </a:p>
        </p:txBody>
      </p:sp>
      <p:cxnSp>
        <p:nvCxnSpPr>
          <p:cNvPr id="12" name="Straight Arrow Connector 11">
            <a:extLst>
              <a:ext uri="{FF2B5EF4-FFF2-40B4-BE49-F238E27FC236}">
                <a16:creationId xmlns:a16="http://schemas.microsoft.com/office/drawing/2014/main" id="{AD19E6A1-D23E-4FC2-99F5-5219D96C3B5D}"/>
              </a:ext>
            </a:extLst>
          </p:cNvPr>
          <p:cNvCxnSpPr>
            <a:cxnSpLocks/>
          </p:cNvCxnSpPr>
          <p:nvPr/>
        </p:nvCxnSpPr>
        <p:spPr>
          <a:xfrm flipH="1">
            <a:off x="6146240" y="3501597"/>
            <a:ext cx="560036" cy="2854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16E0BAD-2F0C-4B5C-9193-76870227372E}"/>
              </a:ext>
            </a:extLst>
          </p:cNvPr>
          <p:cNvSpPr txBox="1"/>
          <p:nvPr/>
        </p:nvSpPr>
        <p:spPr>
          <a:xfrm>
            <a:off x="5647739" y="3644333"/>
            <a:ext cx="518615" cy="276999"/>
          </a:xfrm>
          <a:prstGeom prst="rect">
            <a:avLst/>
          </a:prstGeom>
          <a:noFill/>
        </p:spPr>
        <p:txBody>
          <a:bodyPr wrap="square" rtlCol="0">
            <a:spAutoFit/>
          </a:bodyPr>
          <a:lstStyle/>
          <a:p>
            <a:r>
              <a:rPr lang="en-US" sz="1200">
                <a:solidFill>
                  <a:srgbClr val="FF0000"/>
                </a:solidFill>
              </a:rPr>
              <a:t>2.1</a:t>
            </a:r>
          </a:p>
        </p:txBody>
      </p:sp>
    </p:spTree>
    <p:extLst>
      <p:ext uri="{BB962C8B-B14F-4D97-AF65-F5344CB8AC3E}">
        <p14:creationId xmlns:p14="http://schemas.microsoft.com/office/powerpoint/2010/main" val="3446499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17;p36">
            <a:extLst>
              <a:ext uri="{FF2B5EF4-FFF2-40B4-BE49-F238E27FC236}">
                <a16:creationId xmlns:a16="http://schemas.microsoft.com/office/drawing/2014/main" id="{F8EBC361-83C1-40A7-AE6A-90544D2E7E81}"/>
              </a:ext>
            </a:extLst>
          </p:cNvPr>
          <p:cNvSpPr txBox="1">
            <a:spLocks noGrp="1"/>
          </p:cNvSpPr>
          <p:nvPr>
            <p:ph type="title"/>
          </p:nvPr>
        </p:nvSpPr>
        <p:spPr>
          <a:xfrm>
            <a:off x="3077145" y="245914"/>
            <a:ext cx="28929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Cài đặt python 3</a:t>
            </a:r>
            <a:endParaRPr/>
          </a:p>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3F6BCB06-F8E6-44C5-92FF-D3FDCB8D3E13}"/>
              </a:ext>
            </a:extLst>
          </p:cNvPr>
          <p:cNvPicPr>
            <a:picLocks noChangeAspect="1"/>
          </p:cNvPicPr>
          <p:nvPr/>
        </p:nvPicPr>
        <p:blipFill>
          <a:blip r:embed="rId2"/>
          <a:stretch>
            <a:fillRect/>
          </a:stretch>
        </p:blipFill>
        <p:spPr>
          <a:xfrm>
            <a:off x="1733266" y="1317011"/>
            <a:ext cx="4865426" cy="3029802"/>
          </a:xfrm>
          <a:prstGeom prst="rect">
            <a:avLst/>
          </a:prstGeom>
        </p:spPr>
      </p:pic>
      <p:cxnSp>
        <p:nvCxnSpPr>
          <p:cNvPr id="7" name="Straight Arrow Connector 6">
            <a:extLst>
              <a:ext uri="{FF2B5EF4-FFF2-40B4-BE49-F238E27FC236}">
                <a16:creationId xmlns:a16="http://schemas.microsoft.com/office/drawing/2014/main" id="{31AA3264-EEEC-457C-BB9F-927BFE00BAB8}"/>
              </a:ext>
            </a:extLst>
          </p:cNvPr>
          <p:cNvCxnSpPr>
            <a:cxnSpLocks/>
          </p:cNvCxnSpPr>
          <p:nvPr/>
        </p:nvCxnSpPr>
        <p:spPr>
          <a:xfrm flipH="1">
            <a:off x="4523595" y="1888008"/>
            <a:ext cx="786511" cy="138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C8C34F-10CE-429E-9E69-7660C481EEC1}"/>
              </a:ext>
            </a:extLst>
          </p:cNvPr>
          <p:cNvSpPr txBox="1"/>
          <p:nvPr/>
        </p:nvSpPr>
        <p:spPr>
          <a:xfrm>
            <a:off x="4657542" y="1680258"/>
            <a:ext cx="518615" cy="276999"/>
          </a:xfrm>
          <a:prstGeom prst="rect">
            <a:avLst/>
          </a:prstGeom>
          <a:noFill/>
        </p:spPr>
        <p:txBody>
          <a:bodyPr wrap="square" rtlCol="0">
            <a:spAutoFit/>
          </a:bodyPr>
          <a:lstStyle/>
          <a:p>
            <a:r>
              <a:rPr lang="en-US" sz="1200">
                <a:solidFill>
                  <a:srgbClr val="FF0000"/>
                </a:solidFill>
              </a:rPr>
              <a:t>3.1</a:t>
            </a:r>
          </a:p>
        </p:txBody>
      </p:sp>
      <p:cxnSp>
        <p:nvCxnSpPr>
          <p:cNvPr id="11" name="Straight Arrow Connector 10">
            <a:extLst>
              <a:ext uri="{FF2B5EF4-FFF2-40B4-BE49-F238E27FC236}">
                <a16:creationId xmlns:a16="http://schemas.microsoft.com/office/drawing/2014/main" id="{29280D85-88ED-422B-8F0C-4552A318168E}"/>
              </a:ext>
            </a:extLst>
          </p:cNvPr>
          <p:cNvCxnSpPr>
            <a:cxnSpLocks/>
          </p:cNvCxnSpPr>
          <p:nvPr/>
        </p:nvCxnSpPr>
        <p:spPr>
          <a:xfrm flipH="1">
            <a:off x="6552686" y="3507542"/>
            <a:ext cx="786511" cy="138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DAF1E2-9110-4136-B308-48B5BD504477}"/>
              </a:ext>
            </a:extLst>
          </p:cNvPr>
          <p:cNvSpPr txBox="1"/>
          <p:nvPr/>
        </p:nvSpPr>
        <p:spPr>
          <a:xfrm>
            <a:off x="6598692" y="3230543"/>
            <a:ext cx="518615" cy="276999"/>
          </a:xfrm>
          <a:prstGeom prst="rect">
            <a:avLst/>
          </a:prstGeom>
          <a:noFill/>
        </p:spPr>
        <p:txBody>
          <a:bodyPr wrap="square" rtlCol="0">
            <a:spAutoFit/>
          </a:bodyPr>
          <a:lstStyle/>
          <a:p>
            <a:r>
              <a:rPr lang="en-US" sz="1200">
                <a:solidFill>
                  <a:srgbClr val="FF0000"/>
                </a:solidFill>
              </a:rPr>
              <a:t>3.2</a:t>
            </a:r>
          </a:p>
        </p:txBody>
      </p:sp>
      <p:sp>
        <p:nvSpPr>
          <p:cNvPr id="14" name="TextBox 13">
            <a:extLst>
              <a:ext uri="{FF2B5EF4-FFF2-40B4-BE49-F238E27FC236}">
                <a16:creationId xmlns:a16="http://schemas.microsoft.com/office/drawing/2014/main" id="{E1D126F4-684A-4755-B150-E36F9A80D3CC}"/>
              </a:ext>
            </a:extLst>
          </p:cNvPr>
          <p:cNvSpPr txBox="1"/>
          <p:nvPr/>
        </p:nvSpPr>
        <p:spPr>
          <a:xfrm>
            <a:off x="5298222" y="3833319"/>
            <a:ext cx="518615" cy="276999"/>
          </a:xfrm>
          <a:prstGeom prst="rect">
            <a:avLst/>
          </a:prstGeom>
          <a:noFill/>
        </p:spPr>
        <p:txBody>
          <a:bodyPr wrap="square" rtlCol="0">
            <a:spAutoFit/>
          </a:bodyPr>
          <a:lstStyle/>
          <a:p>
            <a:r>
              <a:rPr lang="en-US" sz="1200">
                <a:solidFill>
                  <a:srgbClr val="FF0000"/>
                </a:solidFill>
              </a:rPr>
              <a:t>3.3</a:t>
            </a:r>
          </a:p>
        </p:txBody>
      </p:sp>
      <p:cxnSp>
        <p:nvCxnSpPr>
          <p:cNvPr id="15" name="Straight Arrow Connector 14">
            <a:extLst>
              <a:ext uri="{FF2B5EF4-FFF2-40B4-BE49-F238E27FC236}">
                <a16:creationId xmlns:a16="http://schemas.microsoft.com/office/drawing/2014/main" id="{B0541892-D585-49C7-ABD1-E91704BB14C0}"/>
              </a:ext>
            </a:extLst>
          </p:cNvPr>
          <p:cNvCxnSpPr>
            <a:cxnSpLocks/>
          </p:cNvCxnSpPr>
          <p:nvPr/>
        </p:nvCxnSpPr>
        <p:spPr>
          <a:xfrm flipH="1" flipV="1">
            <a:off x="5816837" y="4346813"/>
            <a:ext cx="522911" cy="4371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28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17;p36">
            <a:extLst>
              <a:ext uri="{FF2B5EF4-FFF2-40B4-BE49-F238E27FC236}">
                <a16:creationId xmlns:a16="http://schemas.microsoft.com/office/drawing/2014/main" id="{F8EBC361-83C1-40A7-AE6A-90544D2E7E81}"/>
              </a:ext>
            </a:extLst>
          </p:cNvPr>
          <p:cNvSpPr txBox="1">
            <a:spLocks noGrp="1"/>
          </p:cNvSpPr>
          <p:nvPr>
            <p:ph type="title"/>
          </p:nvPr>
        </p:nvSpPr>
        <p:spPr>
          <a:xfrm>
            <a:off x="3077145" y="245914"/>
            <a:ext cx="28929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Cài đặt python 3</a:t>
            </a:r>
            <a:endParaRPr/>
          </a:p>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754D7598-1271-43E0-8E9F-D929FFBF710C}"/>
              </a:ext>
            </a:extLst>
          </p:cNvPr>
          <p:cNvPicPr>
            <a:picLocks noChangeAspect="1"/>
          </p:cNvPicPr>
          <p:nvPr/>
        </p:nvPicPr>
        <p:blipFill>
          <a:blip r:embed="rId2"/>
          <a:stretch>
            <a:fillRect/>
          </a:stretch>
        </p:blipFill>
        <p:spPr>
          <a:xfrm>
            <a:off x="2620370" y="1315303"/>
            <a:ext cx="3903260" cy="2512893"/>
          </a:xfrm>
          <a:prstGeom prst="rect">
            <a:avLst/>
          </a:prstGeom>
        </p:spPr>
      </p:pic>
    </p:spTree>
    <p:extLst>
      <p:ext uri="{BB962C8B-B14F-4D97-AF65-F5344CB8AC3E}">
        <p14:creationId xmlns:p14="http://schemas.microsoft.com/office/powerpoint/2010/main" val="2887146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17;p36">
            <a:extLst>
              <a:ext uri="{FF2B5EF4-FFF2-40B4-BE49-F238E27FC236}">
                <a16:creationId xmlns:a16="http://schemas.microsoft.com/office/drawing/2014/main" id="{F8EBC361-83C1-40A7-AE6A-90544D2E7E81}"/>
              </a:ext>
            </a:extLst>
          </p:cNvPr>
          <p:cNvSpPr txBox="1">
            <a:spLocks noGrp="1"/>
          </p:cNvSpPr>
          <p:nvPr>
            <p:ph type="title"/>
          </p:nvPr>
        </p:nvSpPr>
        <p:spPr>
          <a:xfrm>
            <a:off x="3077145" y="245914"/>
            <a:ext cx="28929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Cài đặt python 3</a:t>
            </a:r>
            <a:endParaRPr/>
          </a:p>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DBBAC1ED-5FEC-48C9-BE8B-902A55F8951B}"/>
              </a:ext>
            </a:extLst>
          </p:cNvPr>
          <p:cNvPicPr>
            <a:picLocks noChangeAspect="1"/>
          </p:cNvPicPr>
          <p:nvPr/>
        </p:nvPicPr>
        <p:blipFill>
          <a:blip r:embed="rId2"/>
          <a:stretch>
            <a:fillRect/>
          </a:stretch>
        </p:blipFill>
        <p:spPr>
          <a:xfrm>
            <a:off x="579658" y="1393025"/>
            <a:ext cx="3326532" cy="2569490"/>
          </a:xfrm>
          <a:prstGeom prst="rect">
            <a:avLst/>
          </a:prstGeom>
        </p:spPr>
      </p:pic>
      <p:cxnSp>
        <p:nvCxnSpPr>
          <p:cNvPr id="16" name="Straight Arrow Connector 15">
            <a:extLst>
              <a:ext uri="{FF2B5EF4-FFF2-40B4-BE49-F238E27FC236}">
                <a16:creationId xmlns:a16="http://schemas.microsoft.com/office/drawing/2014/main" id="{099B6BBF-53F5-44C1-9517-6FAFAB91BEE9}"/>
              </a:ext>
            </a:extLst>
          </p:cNvPr>
          <p:cNvCxnSpPr>
            <a:cxnSpLocks/>
          </p:cNvCxnSpPr>
          <p:nvPr/>
        </p:nvCxnSpPr>
        <p:spPr>
          <a:xfrm flipH="1">
            <a:off x="3183374" y="2883012"/>
            <a:ext cx="917791" cy="1332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4C48FAD-79B1-493E-BEC1-C89C4DDD4051}"/>
              </a:ext>
            </a:extLst>
          </p:cNvPr>
          <p:cNvSpPr txBox="1"/>
          <p:nvPr/>
        </p:nvSpPr>
        <p:spPr>
          <a:xfrm>
            <a:off x="3248871" y="2606013"/>
            <a:ext cx="518615" cy="276999"/>
          </a:xfrm>
          <a:prstGeom prst="rect">
            <a:avLst/>
          </a:prstGeom>
          <a:noFill/>
        </p:spPr>
        <p:txBody>
          <a:bodyPr wrap="square" rtlCol="0">
            <a:spAutoFit/>
          </a:bodyPr>
          <a:lstStyle/>
          <a:p>
            <a:r>
              <a:rPr lang="en-US" sz="1200">
                <a:solidFill>
                  <a:srgbClr val="FF0000"/>
                </a:solidFill>
              </a:rPr>
              <a:t>1.1</a:t>
            </a:r>
          </a:p>
        </p:txBody>
      </p:sp>
      <p:pic>
        <p:nvPicPr>
          <p:cNvPr id="9" name="Picture 8">
            <a:extLst>
              <a:ext uri="{FF2B5EF4-FFF2-40B4-BE49-F238E27FC236}">
                <a16:creationId xmlns:a16="http://schemas.microsoft.com/office/drawing/2014/main" id="{3CA129CA-8786-4FCF-8DD7-E6ADE4C24535}"/>
              </a:ext>
            </a:extLst>
          </p:cNvPr>
          <p:cNvPicPr>
            <a:picLocks noChangeAspect="1"/>
          </p:cNvPicPr>
          <p:nvPr/>
        </p:nvPicPr>
        <p:blipFill>
          <a:blip r:embed="rId3"/>
          <a:stretch>
            <a:fillRect/>
          </a:stretch>
        </p:blipFill>
        <p:spPr>
          <a:xfrm>
            <a:off x="5132731" y="1321268"/>
            <a:ext cx="3694056" cy="2569490"/>
          </a:xfrm>
          <a:prstGeom prst="rect">
            <a:avLst/>
          </a:prstGeom>
        </p:spPr>
      </p:pic>
    </p:spTree>
    <p:extLst>
      <p:ext uri="{BB962C8B-B14F-4D97-AF65-F5344CB8AC3E}">
        <p14:creationId xmlns:p14="http://schemas.microsoft.com/office/powerpoint/2010/main" val="459343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17;p36">
            <a:extLst>
              <a:ext uri="{FF2B5EF4-FFF2-40B4-BE49-F238E27FC236}">
                <a16:creationId xmlns:a16="http://schemas.microsoft.com/office/drawing/2014/main" id="{F8EBC361-83C1-40A7-AE6A-90544D2E7E81}"/>
              </a:ext>
            </a:extLst>
          </p:cNvPr>
          <p:cNvSpPr txBox="1">
            <a:spLocks noGrp="1"/>
          </p:cNvSpPr>
          <p:nvPr>
            <p:ph type="title"/>
          </p:nvPr>
        </p:nvSpPr>
        <p:spPr>
          <a:xfrm>
            <a:off x="1421659" y="319333"/>
            <a:ext cx="6874686"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Kiểm</a:t>
            </a:r>
            <a:r>
              <a:rPr lang="en-US"/>
              <a:t> </a:t>
            </a:r>
            <a:r>
              <a:rPr lang="en-US" err="1"/>
              <a:t>tra</a:t>
            </a:r>
            <a:r>
              <a:rPr lang="en-US"/>
              <a:t> </a:t>
            </a:r>
            <a:r>
              <a:rPr lang="en-US" err="1"/>
              <a:t>cài</a:t>
            </a:r>
            <a:r>
              <a:rPr lang="en-US"/>
              <a:t> </a:t>
            </a:r>
            <a:r>
              <a:rPr lang="en-US" err="1"/>
              <a:t>đặt</a:t>
            </a:r>
            <a:r>
              <a:rPr lang="en-US"/>
              <a:t> python </a:t>
            </a:r>
            <a:r>
              <a:rPr lang="en-US" err="1"/>
              <a:t>thành</a:t>
            </a:r>
            <a:r>
              <a:rPr lang="en-US"/>
              <a:t> </a:t>
            </a:r>
            <a:r>
              <a:rPr lang="en-US" err="1"/>
              <a:t>công</a:t>
            </a:r>
            <a:endParaRPr/>
          </a:p>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C0CACA4B-B251-410B-9F7D-A97C0F25FF5F}"/>
              </a:ext>
            </a:extLst>
          </p:cNvPr>
          <p:cNvPicPr>
            <a:picLocks noChangeAspect="1"/>
          </p:cNvPicPr>
          <p:nvPr/>
        </p:nvPicPr>
        <p:blipFill>
          <a:blip r:embed="rId2"/>
          <a:stretch>
            <a:fillRect/>
          </a:stretch>
        </p:blipFill>
        <p:spPr>
          <a:xfrm>
            <a:off x="620724" y="1868846"/>
            <a:ext cx="2306888" cy="1621893"/>
          </a:xfrm>
          <a:prstGeom prst="rect">
            <a:avLst/>
          </a:prstGeom>
        </p:spPr>
      </p:pic>
      <p:sp>
        <p:nvSpPr>
          <p:cNvPr id="10" name="TextBox 9">
            <a:extLst>
              <a:ext uri="{FF2B5EF4-FFF2-40B4-BE49-F238E27FC236}">
                <a16:creationId xmlns:a16="http://schemas.microsoft.com/office/drawing/2014/main" id="{6DD233E0-CEEA-4298-ACF5-0499EDFFF61F}"/>
              </a:ext>
            </a:extLst>
          </p:cNvPr>
          <p:cNvSpPr txBox="1"/>
          <p:nvPr/>
        </p:nvSpPr>
        <p:spPr>
          <a:xfrm>
            <a:off x="689569" y="3801033"/>
            <a:ext cx="2169197" cy="261610"/>
          </a:xfrm>
          <a:prstGeom prst="rect">
            <a:avLst/>
          </a:prstGeom>
          <a:noFill/>
        </p:spPr>
        <p:txBody>
          <a:bodyPr wrap="square" rtlCol="0">
            <a:spAutoFit/>
          </a:bodyPr>
          <a:lstStyle/>
          <a:p>
            <a:r>
              <a:rPr lang="en-US" sz="1100" err="1">
                <a:solidFill>
                  <a:srgbClr val="FF0000"/>
                </a:solidFill>
              </a:rPr>
              <a:t>Nhấn</a:t>
            </a:r>
            <a:r>
              <a:rPr lang="en-US" sz="1100">
                <a:solidFill>
                  <a:srgbClr val="FF0000"/>
                </a:solidFill>
              </a:rPr>
              <a:t> </a:t>
            </a:r>
            <a:r>
              <a:rPr lang="en-US" sz="1100" err="1">
                <a:solidFill>
                  <a:srgbClr val="FF0000"/>
                </a:solidFill>
              </a:rPr>
              <a:t>phím</a:t>
            </a:r>
            <a:r>
              <a:rPr lang="en-US" sz="1100">
                <a:solidFill>
                  <a:srgbClr val="FF0000"/>
                </a:solidFill>
              </a:rPr>
              <a:t> </a:t>
            </a:r>
            <a:r>
              <a:rPr lang="en-US" sz="1100" err="1">
                <a:solidFill>
                  <a:srgbClr val="FF0000"/>
                </a:solidFill>
              </a:rPr>
              <a:t>tổ</a:t>
            </a:r>
            <a:r>
              <a:rPr lang="en-US" sz="1100">
                <a:solidFill>
                  <a:srgbClr val="FF0000"/>
                </a:solidFill>
              </a:rPr>
              <a:t> </a:t>
            </a:r>
            <a:r>
              <a:rPr lang="en-US" sz="1100" err="1">
                <a:solidFill>
                  <a:srgbClr val="FF0000"/>
                </a:solidFill>
              </a:rPr>
              <a:t>hợp</a:t>
            </a:r>
            <a:r>
              <a:rPr lang="en-US" sz="1100">
                <a:solidFill>
                  <a:srgbClr val="FF0000"/>
                </a:solidFill>
              </a:rPr>
              <a:t> “CTRL+R”</a:t>
            </a:r>
          </a:p>
        </p:txBody>
      </p:sp>
      <p:cxnSp>
        <p:nvCxnSpPr>
          <p:cNvPr id="11" name="Straight Arrow Connector 10">
            <a:extLst>
              <a:ext uri="{FF2B5EF4-FFF2-40B4-BE49-F238E27FC236}">
                <a16:creationId xmlns:a16="http://schemas.microsoft.com/office/drawing/2014/main" id="{7F4D407A-0446-45F8-A5CE-12A211A8A25E}"/>
              </a:ext>
            </a:extLst>
          </p:cNvPr>
          <p:cNvCxnSpPr>
            <a:cxnSpLocks/>
          </p:cNvCxnSpPr>
          <p:nvPr/>
        </p:nvCxnSpPr>
        <p:spPr>
          <a:xfrm flipV="1">
            <a:off x="3280208" y="2623060"/>
            <a:ext cx="944720" cy="9159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CC59239-79DB-4BB8-BEB4-DD2E232B1BF7}"/>
              </a:ext>
            </a:extLst>
          </p:cNvPr>
          <p:cNvSpPr txBox="1"/>
          <p:nvPr/>
        </p:nvSpPr>
        <p:spPr>
          <a:xfrm>
            <a:off x="6110656" y="3539423"/>
            <a:ext cx="1938733" cy="261610"/>
          </a:xfrm>
          <a:prstGeom prst="rect">
            <a:avLst/>
          </a:prstGeom>
          <a:noFill/>
        </p:spPr>
        <p:txBody>
          <a:bodyPr wrap="square" rtlCol="0">
            <a:spAutoFit/>
          </a:bodyPr>
          <a:lstStyle/>
          <a:p>
            <a:r>
              <a:rPr lang="en-US" sz="1100" err="1">
                <a:solidFill>
                  <a:srgbClr val="FF0000"/>
                </a:solidFill>
              </a:rPr>
              <a:t>Gõ</a:t>
            </a:r>
            <a:r>
              <a:rPr lang="en-US" sz="1100">
                <a:solidFill>
                  <a:srgbClr val="FF0000"/>
                </a:solidFill>
              </a:rPr>
              <a:t> </a:t>
            </a:r>
            <a:r>
              <a:rPr lang="en-US" sz="1100" err="1">
                <a:solidFill>
                  <a:srgbClr val="FF0000"/>
                </a:solidFill>
              </a:rPr>
              <a:t>lệnh</a:t>
            </a:r>
            <a:r>
              <a:rPr lang="en-US" sz="1100">
                <a:solidFill>
                  <a:srgbClr val="FF0000"/>
                </a:solidFill>
              </a:rPr>
              <a:t> “python - -version”</a:t>
            </a:r>
          </a:p>
        </p:txBody>
      </p:sp>
      <p:pic>
        <p:nvPicPr>
          <p:cNvPr id="20" name="Picture 19">
            <a:extLst>
              <a:ext uri="{FF2B5EF4-FFF2-40B4-BE49-F238E27FC236}">
                <a16:creationId xmlns:a16="http://schemas.microsoft.com/office/drawing/2014/main" id="{5AB00006-ED7B-4DB0-9D5E-47D5F7603157}"/>
              </a:ext>
            </a:extLst>
          </p:cNvPr>
          <p:cNvPicPr>
            <a:picLocks noChangeAspect="1"/>
          </p:cNvPicPr>
          <p:nvPr/>
        </p:nvPicPr>
        <p:blipFill>
          <a:blip r:embed="rId3"/>
          <a:stretch>
            <a:fillRect/>
          </a:stretch>
        </p:blipFill>
        <p:spPr>
          <a:xfrm>
            <a:off x="4486023" y="1585815"/>
            <a:ext cx="4580828" cy="1790476"/>
          </a:xfrm>
          <a:prstGeom prst="rect">
            <a:avLst/>
          </a:prstGeom>
        </p:spPr>
      </p:pic>
    </p:spTree>
    <p:extLst>
      <p:ext uri="{BB962C8B-B14F-4D97-AF65-F5344CB8AC3E}">
        <p14:creationId xmlns:p14="http://schemas.microsoft.com/office/powerpoint/2010/main" val="837078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8"/>
          <p:cNvSpPr/>
          <p:nvPr/>
        </p:nvSpPr>
        <p:spPr>
          <a:xfrm flipH="1">
            <a:off x="3891562" y="1284430"/>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540" name="Google Shape;540;p38"/>
          <p:cNvSpPr/>
          <p:nvPr/>
        </p:nvSpPr>
        <p:spPr>
          <a:xfrm flipH="1">
            <a:off x="6707892" y="1284430"/>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541" name="Google Shape;541;p38"/>
          <p:cNvSpPr/>
          <p:nvPr/>
        </p:nvSpPr>
        <p:spPr>
          <a:xfrm flipH="1">
            <a:off x="1071429" y="1284431"/>
            <a:ext cx="979875" cy="62368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543" name="Google Shape;543;p38"/>
          <p:cNvSpPr txBox="1">
            <a:spLocks noGrp="1"/>
          </p:cNvSpPr>
          <p:nvPr>
            <p:ph type="subTitle" idx="1"/>
          </p:nvPr>
        </p:nvSpPr>
        <p:spPr>
          <a:xfrm>
            <a:off x="844944" y="2168746"/>
            <a:ext cx="1685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mn-lt"/>
                <a:ea typeface="Tahoma" panose="020B0604030504040204" pitchFamily="34" charset="0"/>
                <a:cs typeface="Tahoma" panose="020B0604030504040204" pitchFamily="34" charset="0"/>
              </a:rPr>
              <a:t>Python</a:t>
            </a:r>
            <a:endParaRPr>
              <a:latin typeface="+mn-lt"/>
              <a:ea typeface="Tahoma" panose="020B0604030504040204" pitchFamily="34" charset="0"/>
              <a:cs typeface="Tahoma" panose="020B0604030504040204" pitchFamily="34" charset="0"/>
            </a:endParaRPr>
          </a:p>
        </p:txBody>
      </p:sp>
      <p:sp>
        <p:nvSpPr>
          <p:cNvPr id="545" name="Google Shape;545;p38"/>
          <p:cNvSpPr txBox="1">
            <a:spLocks noGrp="1"/>
          </p:cNvSpPr>
          <p:nvPr>
            <p:ph type="subTitle" idx="3"/>
          </p:nvPr>
        </p:nvSpPr>
        <p:spPr>
          <a:xfrm>
            <a:off x="3688332" y="2168746"/>
            <a:ext cx="1685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mn-lt"/>
                <a:ea typeface="Tahoma" panose="020B0604030504040204" pitchFamily="34" charset="0"/>
                <a:cs typeface="Tahoma" panose="020B0604030504040204" pitchFamily="34" charset="0"/>
              </a:rPr>
              <a:t>XML</a:t>
            </a:r>
            <a:endParaRPr>
              <a:latin typeface="+mn-lt"/>
              <a:ea typeface="Tahoma" panose="020B0604030504040204" pitchFamily="34" charset="0"/>
              <a:cs typeface="Tahoma" panose="020B0604030504040204" pitchFamily="34" charset="0"/>
            </a:endParaRPr>
          </a:p>
        </p:txBody>
      </p:sp>
      <p:sp>
        <p:nvSpPr>
          <p:cNvPr id="547" name="Google Shape;547;p38"/>
          <p:cNvSpPr txBox="1">
            <a:spLocks noGrp="1"/>
          </p:cNvSpPr>
          <p:nvPr>
            <p:ph type="subTitle" idx="5"/>
          </p:nvPr>
        </p:nvSpPr>
        <p:spPr>
          <a:xfrm>
            <a:off x="6504080" y="2160962"/>
            <a:ext cx="1685100" cy="30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mn-lt"/>
                <a:ea typeface="Tahoma" panose="020B0604030504040204" pitchFamily="34" charset="0"/>
                <a:cs typeface="Tahoma" panose="020B0604030504040204" pitchFamily="34" charset="0"/>
              </a:rPr>
              <a:t>AIML</a:t>
            </a:r>
            <a:endParaRPr>
              <a:latin typeface="+mn-lt"/>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32649A7F-F266-4BED-A70C-E3474CEEE54B}"/>
              </a:ext>
            </a:extLst>
          </p:cNvPr>
          <p:cNvPicPr>
            <a:picLocks noChangeAspect="1"/>
          </p:cNvPicPr>
          <p:nvPr/>
        </p:nvPicPr>
        <p:blipFill>
          <a:blip r:embed="rId3"/>
          <a:stretch>
            <a:fillRect/>
          </a:stretch>
        </p:blipFill>
        <p:spPr>
          <a:xfrm>
            <a:off x="1437924" y="1467911"/>
            <a:ext cx="462523" cy="467508"/>
          </a:xfrm>
          <a:prstGeom prst="rect">
            <a:avLst/>
          </a:prstGeom>
        </p:spPr>
      </p:pic>
      <p:pic>
        <p:nvPicPr>
          <p:cNvPr id="7" name="Picture 6">
            <a:extLst>
              <a:ext uri="{FF2B5EF4-FFF2-40B4-BE49-F238E27FC236}">
                <a16:creationId xmlns:a16="http://schemas.microsoft.com/office/drawing/2014/main" id="{912B8FE9-B869-488E-B2AF-5E8651AC3A13}"/>
              </a:ext>
            </a:extLst>
          </p:cNvPr>
          <p:cNvPicPr>
            <a:picLocks noChangeAspect="1"/>
          </p:cNvPicPr>
          <p:nvPr/>
        </p:nvPicPr>
        <p:blipFill>
          <a:blip r:embed="rId4"/>
          <a:stretch>
            <a:fillRect/>
          </a:stretch>
        </p:blipFill>
        <p:spPr>
          <a:xfrm>
            <a:off x="4272971" y="1511165"/>
            <a:ext cx="381000" cy="381000"/>
          </a:xfrm>
          <a:prstGeom prst="rect">
            <a:avLst/>
          </a:prstGeom>
        </p:spPr>
      </p:pic>
      <p:pic>
        <p:nvPicPr>
          <p:cNvPr id="11" name="Picture 10">
            <a:extLst>
              <a:ext uri="{FF2B5EF4-FFF2-40B4-BE49-F238E27FC236}">
                <a16:creationId xmlns:a16="http://schemas.microsoft.com/office/drawing/2014/main" id="{AF27E87A-7011-4151-93F6-549E4ADEEF2A}"/>
              </a:ext>
            </a:extLst>
          </p:cNvPr>
          <p:cNvPicPr>
            <a:picLocks noChangeAspect="1"/>
          </p:cNvPicPr>
          <p:nvPr/>
        </p:nvPicPr>
        <p:blipFill>
          <a:blip r:embed="rId5"/>
          <a:stretch>
            <a:fillRect/>
          </a:stretch>
        </p:blipFill>
        <p:spPr>
          <a:xfrm>
            <a:off x="7100199" y="1483306"/>
            <a:ext cx="384048" cy="384048"/>
          </a:xfrm>
          <a:prstGeom prst="rect">
            <a:avLst/>
          </a:prstGeom>
        </p:spPr>
      </p:pic>
      <p:sp>
        <p:nvSpPr>
          <p:cNvPr id="28" name="Google Shape;517;p36">
            <a:extLst>
              <a:ext uri="{FF2B5EF4-FFF2-40B4-BE49-F238E27FC236}">
                <a16:creationId xmlns:a16="http://schemas.microsoft.com/office/drawing/2014/main" id="{F15E7B78-D788-4067-8500-73454AC6B265}"/>
              </a:ext>
            </a:extLst>
          </p:cNvPr>
          <p:cNvSpPr txBox="1">
            <a:spLocks noGrp="1"/>
          </p:cNvSpPr>
          <p:nvPr>
            <p:ph type="title"/>
          </p:nvPr>
        </p:nvSpPr>
        <p:spPr>
          <a:xfrm>
            <a:off x="210797" y="88896"/>
            <a:ext cx="8738315" cy="551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000">
                <a:latin typeface="+mn-lt"/>
              </a:rPr>
              <a:t>Python - XML - AIML</a:t>
            </a:r>
            <a:endParaRPr sz="3000">
              <a:latin typeface="+mn-lt"/>
            </a:endParaRPr>
          </a:p>
        </p:txBody>
      </p:sp>
      <p:sp>
        <p:nvSpPr>
          <p:cNvPr id="37" name="Google Shape;1051;p54">
            <a:extLst>
              <a:ext uri="{FF2B5EF4-FFF2-40B4-BE49-F238E27FC236}">
                <a16:creationId xmlns:a16="http://schemas.microsoft.com/office/drawing/2014/main" id="{444B0156-560B-4A97-86FC-5DB73C3CBD52}"/>
              </a:ext>
            </a:extLst>
          </p:cNvPr>
          <p:cNvSpPr txBox="1">
            <a:spLocks noGrp="1"/>
          </p:cNvSpPr>
          <p:nvPr>
            <p:ph type="subTitle" idx="2"/>
          </p:nvPr>
        </p:nvSpPr>
        <p:spPr>
          <a:xfrm>
            <a:off x="6035290" y="2741284"/>
            <a:ext cx="2913822" cy="16581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202122"/>
                </a:solidFill>
                <a:latin typeface="+mn-lt"/>
              </a:rPr>
              <a:t>“</a:t>
            </a:r>
            <a:r>
              <a:rPr lang="en-US">
                <a:solidFill>
                  <a:srgbClr val="202122"/>
                </a:solidFill>
                <a:effectLst/>
                <a:latin typeface="+mn-lt"/>
                <a:ea typeface="MS Mincho" panose="02020609040205080304" pitchFamily="49" charset="-128"/>
                <a:cs typeface="Times New Roman" panose="02020603050405020304" pitchFamily="18" charset="0"/>
              </a:rPr>
              <a:t>AIML là một ngôn ngữ đánh dấu dựa trên XML nhằm tạo ra các ứng dụng thông minh nhân tạo</a:t>
            </a:r>
            <a:r>
              <a:rPr lang="en">
                <a:solidFill>
                  <a:srgbClr val="202122"/>
                </a:solidFill>
                <a:latin typeface="+mn-lt"/>
              </a:rPr>
              <a:t>”</a:t>
            </a:r>
            <a:endParaRPr>
              <a:solidFill>
                <a:srgbClr val="202122"/>
              </a:solidFill>
              <a:latin typeface="+mn-lt"/>
            </a:endParaRPr>
          </a:p>
        </p:txBody>
      </p:sp>
      <p:sp>
        <p:nvSpPr>
          <p:cNvPr id="39" name="Google Shape;1051;p54">
            <a:extLst>
              <a:ext uri="{FF2B5EF4-FFF2-40B4-BE49-F238E27FC236}">
                <a16:creationId xmlns:a16="http://schemas.microsoft.com/office/drawing/2014/main" id="{FC1942D8-AEE6-48E0-AFA5-DD1C3095387F}"/>
              </a:ext>
            </a:extLst>
          </p:cNvPr>
          <p:cNvSpPr txBox="1">
            <a:spLocks/>
          </p:cNvSpPr>
          <p:nvPr/>
        </p:nvSpPr>
        <p:spPr>
          <a:xfrm>
            <a:off x="3272652" y="2738074"/>
            <a:ext cx="2762638" cy="1658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0" indent="0">
              <a:buClr>
                <a:schemeClr val="dk1"/>
              </a:buClr>
              <a:buSzPts val="1100"/>
              <a:buFont typeface="Arial"/>
              <a:buNone/>
            </a:pPr>
            <a:r>
              <a:rPr lang="en-US" b="0" i="0">
                <a:solidFill>
                  <a:srgbClr val="202122"/>
                </a:solidFill>
                <a:effectLst/>
                <a:latin typeface="+mn-lt"/>
                <a:ea typeface="Tahoma" panose="020B0604030504040204" pitchFamily="34" charset="0"/>
                <a:cs typeface="Tahoma" panose="020B0604030504040204" pitchFamily="34" charset="0"/>
              </a:rPr>
              <a:t>“XML l</a:t>
            </a:r>
            <a:r>
              <a:rPr lang="en-US">
                <a:solidFill>
                  <a:srgbClr val="202122"/>
                </a:solidFill>
                <a:latin typeface="+mn-lt"/>
                <a:ea typeface="Tahoma" panose="020B0604030504040204" pitchFamily="34" charset="0"/>
                <a:cs typeface="Tahoma" panose="020B0604030504040204" pitchFamily="34" charset="0"/>
              </a:rPr>
              <a:t>à một ngôn ngữ đánh dấu</a:t>
            </a:r>
            <a:r>
              <a:rPr lang="vi-VN" b="0" i="0">
                <a:solidFill>
                  <a:srgbClr val="202122"/>
                </a:solidFill>
                <a:effectLst/>
                <a:latin typeface="+mn-lt"/>
                <a:ea typeface="Tahoma" panose="020B0604030504040204" pitchFamily="34" charset="0"/>
                <a:cs typeface="Tahoma" panose="020B0604030504040204" pitchFamily="34" charset="0"/>
              </a:rPr>
              <a:t> xác định một bộ quy tắc để mã hóa </a:t>
            </a:r>
            <a:r>
              <a:rPr lang="en-US" b="0" i="0">
                <a:solidFill>
                  <a:srgbClr val="202122"/>
                </a:solidFill>
                <a:effectLst/>
                <a:latin typeface="+mn-lt"/>
                <a:ea typeface="Tahoma" panose="020B0604030504040204" pitchFamily="34" charset="0"/>
                <a:cs typeface="Tahoma" panose="020B0604030504040204" pitchFamily="34" charset="0"/>
              </a:rPr>
              <a:t>tài liệu </a:t>
            </a:r>
            <a:r>
              <a:rPr lang="vi-VN" b="0" i="0">
                <a:solidFill>
                  <a:srgbClr val="202122"/>
                </a:solidFill>
                <a:effectLst/>
                <a:latin typeface="+mn-lt"/>
                <a:ea typeface="Tahoma" panose="020B0604030504040204" pitchFamily="34" charset="0"/>
                <a:cs typeface="Tahoma" panose="020B0604030504040204" pitchFamily="34" charset="0"/>
              </a:rPr>
              <a:t>trong một </a:t>
            </a:r>
            <a:r>
              <a:rPr lang="en-US">
                <a:solidFill>
                  <a:srgbClr val="202122"/>
                </a:solidFill>
                <a:latin typeface="+mn-lt"/>
                <a:ea typeface="Tahoma" panose="020B0604030504040204" pitchFamily="34" charset="0"/>
                <a:cs typeface="Tahoma" panose="020B0604030504040204" pitchFamily="34" charset="0"/>
              </a:rPr>
              <a:t>định dạng nào </a:t>
            </a:r>
            <a:r>
              <a:rPr lang="vi-VN" b="0" i="0">
                <a:solidFill>
                  <a:srgbClr val="202122"/>
                </a:solidFill>
                <a:effectLst/>
                <a:latin typeface="+mn-lt"/>
                <a:ea typeface="Tahoma" panose="020B0604030504040204" pitchFamily="34" charset="0"/>
                <a:cs typeface="Tahoma" panose="020B0604030504040204" pitchFamily="34" charset="0"/>
              </a:rPr>
              <a:t>đó </a:t>
            </a:r>
            <a:r>
              <a:rPr lang="en-US" b="0" i="0">
                <a:solidFill>
                  <a:srgbClr val="202122"/>
                </a:solidFill>
                <a:effectLst/>
                <a:latin typeface="+mn-lt"/>
                <a:ea typeface="Tahoma" panose="020B0604030504040204" pitchFamily="34" charset="0"/>
                <a:cs typeface="Tahoma" panose="020B0604030504040204" pitchFamily="34" charset="0"/>
              </a:rPr>
              <a:t>mà</a:t>
            </a:r>
            <a:r>
              <a:rPr lang="vi-VN" b="0" i="0">
                <a:solidFill>
                  <a:srgbClr val="202122"/>
                </a:solidFill>
                <a:effectLst/>
                <a:latin typeface="+mn-lt"/>
                <a:ea typeface="Tahoma" panose="020B0604030504040204" pitchFamily="34" charset="0"/>
                <a:cs typeface="Tahoma" panose="020B0604030504040204" pitchFamily="34" charset="0"/>
              </a:rPr>
              <a:t> cả </a:t>
            </a:r>
            <a:r>
              <a:rPr lang="en-US" b="0" i="0">
                <a:solidFill>
                  <a:srgbClr val="202122"/>
                </a:solidFill>
                <a:effectLst/>
                <a:latin typeface="+mn-lt"/>
                <a:ea typeface="Tahoma" panose="020B0604030504040204" pitchFamily="34" charset="0"/>
                <a:cs typeface="Tahoma" panose="020B0604030504040204" pitchFamily="34" charset="0"/>
              </a:rPr>
              <a:t>con người và máy có thể đọc được</a:t>
            </a:r>
            <a:r>
              <a:rPr lang="en-US">
                <a:latin typeface="+mn-lt"/>
                <a:ea typeface="Tahoma" panose="020B0604030504040204" pitchFamily="34" charset="0"/>
                <a:cs typeface="Tahoma" panose="020B0604030504040204" pitchFamily="34" charset="0"/>
              </a:rPr>
              <a:t>”</a:t>
            </a:r>
          </a:p>
        </p:txBody>
      </p:sp>
      <p:sp>
        <p:nvSpPr>
          <p:cNvPr id="40" name="Google Shape;1051;p54">
            <a:extLst>
              <a:ext uri="{FF2B5EF4-FFF2-40B4-BE49-F238E27FC236}">
                <a16:creationId xmlns:a16="http://schemas.microsoft.com/office/drawing/2014/main" id="{51911EF4-214E-4775-B348-60C9C04F1013}"/>
              </a:ext>
            </a:extLst>
          </p:cNvPr>
          <p:cNvSpPr txBox="1">
            <a:spLocks/>
          </p:cNvSpPr>
          <p:nvPr/>
        </p:nvSpPr>
        <p:spPr>
          <a:xfrm>
            <a:off x="199623" y="2738074"/>
            <a:ext cx="2904305" cy="1658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ctr"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ctr"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0" indent="0">
              <a:buClr>
                <a:schemeClr val="dk1"/>
              </a:buClr>
              <a:buSzPts val="1100"/>
              <a:buFont typeface="Arial"/>
              <a:buNone/>
            </a:pPr>
            <a:r>
              <a:rPr lang="en-US" b="0" i="0">
                <a:solidFill>
                  <a:srgbClr val="202122"/>
                </a:solidFill>
                <a:effectLst/>
                <a:latin typeface="+mn-lt"/>
                <a:ea typeface="Tahoma" panose="020B0604030504040204" pitchFamily="34" charset="0"/>
                <a:cs typeface="Tahoma" panose="020B0604030504040204" pitchFamily="34" charset="0"/>
              </a:rPr>
              <a:t>“Python </a:t>
            </a:r>
            <a:r>
              <a:rPr lang="vi-VN" b="0" i="0">
                <a:solidFill>
                  <a:srgbClr val="292929"/>
                </a:solidFill>
                <a:effectLst/>
                <a:latin typeface="+mn-lt"/>
                <a:ea typeface="Tahoma" panose="020B0604030504040204" pitchFamily="34" charset="0"/>
                <a:cs typeface="Tahoma" panose="020B0604030504040204" pitchFamily="34" charset="0"/>
              </a:rPr>
              <a:t> một ngôn ngữ mã hóa có mục đích chung, không giống như HTML, CSS và JavaScript, nó có thể được sử dụng cho các kiểu lập trình và phát triển phần mềm</a:t>
            </a:r>
            <a:r>
              <a:rPr lang="en-US" b="0" i="0">
                <a:solidFill>
                  <a:srgbClr val="292929"/>
                </a:solidFill>
                <a:effectLst/>
                <a:latin typeface="+mn-lt"/>
                <a:ea typeface="Tahoma" panose="020B0604030504040204" pitchFamily="34" charset="0"/>
                <a:cs typeface="Tahoma" panose="020B0604030504040204" pitchFamily="34" charset="0"/>
              </a:rPr>
              <a:t>,</a:t>
            </a:r>
          </a:p>
          <a:p>
            <a:pPr marL="0" indent="0">
              <a:buClr>
                <a:schemeClr val="dk1"/>
              </a:buClr>
              <a:buSzPts val="1100"/>
              <a:buFont typeface="Arial"/>
              <a:buNone/>
            </a:pPr>
            <a:r>
              <a:rPr lang="en-US">
                <a:solidFill>
                  <a:srgbClr val="292929"/>
                </a:solidFill>
                <a:latin typeface="+mn-lt"/>
                <a:ea typeface="Tahoma" panose="020B0604030504040204" pitchFamily="34" charset="0"/>
                <a:cs typeface="Tahoma" panose="020B0604030504040204" pitchFamily="34" charset="0"/>
              </a:rPr>
              <a:t> </a:t>
            </a:r>
            <a:r>
              <a:rPr lang="vi-VN" b="0" i="0">
                <a:solidFill>
                  <a:srgbClr val="292929"/>
                </a:solidFill>
                <a:effectLst/>
                <a:latin typeface="+mn-lt"/>
                <a:ea typeface="Tahoma" panose="020B0604030504040204" pitchFamily="34" charset="0"/>
                <a:cs typeface="Tahoma" panose="020B0604030504040204" pitchFamily="34" charset="0"/>
              </a:rPr>
              <a:t>phát triển web</a:t>
            </a:r>
            <a:r>
              <a:rPr lang="en-US" b="0" i="0">
                <a:solidFill>
                  <a:srgbClr val="292929"/>
                </a:solidFill>
                <a:effectLst/>
                <a:latin typeface="+mn-lt"/>
                <a:ea typeface="Tahoma" panose="020B0604030504040204" pitchFamily="34" charset="0"/>
                <a:cs typeface="Tahoma" panose="020B0604030504040204" pitchFamily="34" charset="0"/>
              </a:rPr>
              <a:t>…</a:t>
            </a:r>
            <a:r>
              <a:rPr lang="vi-VN" b="0" i="0">
                <a:solidFill>
                  <a:srgbClr val="292929"/>
                </a:solidFill>
                <a:effectLst/>
                <a:latin typeface="+mn-lt"/>
                <a:ea typeface="Tahoma" panose="020B0604030504040204" pitchFamily="34" charset="0"/>
                <a:cs typeface="Tahoma" panose="020B0604030504040204" pitchFamily="34" charset="0"/>
              </a:rPr>
              <a:t>.</a:t>
            </a:r>
            <a:r>
              <a:rPr lang="en-US">
                <a:latin typeface="+mn-lt"/>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915674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p:nvPr/>
        </p:nvSpPr>
        <p:spPr>
          <a:xfrm flipH="1">
            <a:off x="1258542" y="2322314"/>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415" name="Google Shape;415;p35"/>
          <p:cNvSpPr/>
          <p:nvPr/>
        </p:nvSpPr>
        <p:spPr>
          <a:xfrm flipH="1">
            <a:off x="5201637" y="1145171"/>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416" name="Google Shape;416;p35"/>
          <p:cNvSpPr/>
          <p:nvPr/>
        </p:nvSpPr>
        <p:spPr>
          <a:xfrm flipH="1">
            <a:off x="5173748" y="2376019"/>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417" name="Google Shape;417;p35"/>
          <p:cNvSpPr/>
          <p:nvPr/>
        </p:nvSpPr>
        <p:spPr>
          <a:xfrm flipH="1">
            <a:off x="1258542" y="1138928"/>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418" name="Google Shape;418;p35"/>
          <p:cNvSpPr txBox="1">
            <a:spLocks noGrp="1"/>
          </p:cNvSpPr>
          <p:nvPr>
            <p:ph type="title"/>
          </p:nvPr>
        </p:nvSpPr>
        <p:spPr>
          <a:xfrm>
            <a:off x="2198438" y="58623"/>
            <a:ext cx="5501197" cy="5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n-lt"/>
                <a:ea typeface="Tahoma" panose="020B0604030504040204" pitchFamily="34" charset="0"/>
                <a:cs typeface="Tahoma" panose="020B0604030504040204" pitchFamily="34" charset="0"/>
              </a:rPr>
              <a:t>Nội dung bài thuyết trình</a:t>
            </a:r>
            <a:endParaRPr>
              <a:latin typeface="+mn-lt"/>
              <a:ea typeface="Tahoma" panose="020B0604030504040204" pitchFamily="34" charset="0"/>
              <a:cs typeface="Tahoma" panose="020B0604030504040204" pitchFamily="34" charset="0"/>
            </a:endParaRPr>
          </a:p>
        </p:txBody>
      </p:sp>
      <p:sp>
        <p:nvSpPr>
          <p:cNvPr id="419" name="Google Shape;419;p35"/>
          <p:cNvSpPr txBox="1">
            <a:spLocks noGrp="1"/>
          </p:cNvSpPr>
          <p:nvPr>
            <p:ph type="subTitle" idx="1"/>
          </p:nvPr>
        </p:nvSpPr>
        <p:spPr>
          <a:xfrm>
            <a:off x="2289608" y="1184898"/>
            <a:ext cx="2068200" cy="59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mn-lt"/>
                <a:ea typeface="Tahoma" panose="020B0604030504040204" pitchFamily="34" charset="0"/>
                <a:cs typeface="Tahoma" panose="020B0604030504040204" pitchFamily="34" charset="0"/>
              </a:rPr>
              <a:t>Giới thiệu:</a:t>
            </a:r>
          </a:p>
          <a:p>
            <a:pPr marL="0" lvl="0" indent="0" algn="l" rtl="0">
              <a:spcBef>
                <a:spcPts val="0"/>
              </a:spcBef>
              <a:spcAft>
                <a:spcPts val="1600"/>
              </a:spcAft>
              <a:buNone/>
            </a:pPr>
            <a:endParaRPr>
              <a:latin typeface="+mn-lt"/>
              <a:ea typeface="Tahoma" panose="020B0604030504040204" pitchFamily="34" charset="0"/>
              <a:cs typeface="Tahoma" panose="020B0604030504040204" pitchFamily="34" charset="0"/>
            </a:endParaRPr>
          </a:p>
        </p:txBody>
      </p:sp>
      <p:sp>
        <p:nvSpPr>
          <p:cNvPr id="420" name="Google Shape;420;p35"/>
          <p:cNvSpPr txBox="1">
            <a:spLocks noGrp="1"/>
          </p:cNvSpPr>
          <p:nvPr>
            <p:ph type="subTitle" idx="2"/>
          </p:nvPr>
        </p:nvSpPr>
        <p:spPr>
          <a:xfrm>
            <a:off x="2315614" y="1568396"/>
            <a:ext cx="1844353" cy="3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mn-lt"/>
                <a:ea typeface="Tahoma" panose="020B0604030504040204" pitchFamily="34" charset="0"/>
                <a:cs typeface="Tahoma" panose="020B0604030504040204" pitchFamily="34" charset="0"/>
              </a:rPr>
              <a:t>Chatbot</a:t>
            </a:r>
            <a:endParaRPr>
              <a:latin typeface="+mn-lt"/>
              <a:ea typeface="Tahoma" panose="020B0604030504040204" pitchFamily="34" charset="0"/>
              <a:cs typeface="Tahoma" panose="020B0604030504040204" pitchFamily="34" charset="0"/>
            </a:endParaRPr>
          </a:p>
        </p:txBody>
      </p:sp>
      <p:sp>
        <p:nvSpPr>
          <p:cNvPr id="421" name="Google Shape;421;p35"/>
          <p:cNvSpPr txBox="1">
            <a:spLocks noGrp="1"/>
          </p:cNvSpPr>
          <p:nvPr>
            <p:ph type="title" idx="3"/>
          </p:nvPr>
        </p:nvSpPr>
        <p:spPr>
          <a:xfrm>
            <a:off x="1546585" y="1473402"/>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ea typeface="Tahoma" panose="020B0604030504040204" pitchFamily="34" charset="0"/>
                <a:cs typeface="Tahoma" panose="020B0604030504040204" pitchFamily="34" charset="0"/>
              </a:rPr>
              <a:t>01</a:t>
            </a:r>
            <a:endParaRPr>
              <a:latin typeface="+mn-lt"/>
              <a:ea typeface="Tahoma" panose="020B0604030504040204" pitchFamily="34" charset="0"/>
              <a:cs typeface="Tahoma" panose="020B0604030504040204" pitchFamily="34" charset="0"/>
            </a:endParaRPr>
          </a:p>
        </p:txBody>
      </p:sp>
      <p:sp>
        <p:nvSpPr>
          <p:cNvPr id="422" name="Google Shape;422;p35"/>
          <p:cNvSpPr txBox="1">
            <a:spLocks noGrp="1"/>
          </p:cNvSpPr>
          <p:nvPr>
            <p:ph type="subTitle" idx="4"/>
          </p:nvPr>
        </p:nvSpPr>
        <p:spPr>
          <a:xfrm>
            <a:off x="6187600" y="1173702"/>
            <a:ext cx="2869524" cy="30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n-lt"/>
              </a:rPr>
              <a:t>Sự phát triển :</a:t>
            </a:r>
            <a:endParaRPr>
              <a:latin typeface="+mn-lt"/>
            </a:endParaRPr>
          </a:p>
        </p:txBody>
      </p:sp>
      <p:sp>
        <p:nvSpPr>
          <p:cNvPr id="423" name="Google Shape;423;p35"/>
          <p:cNvSpPr txBox="1">
            <a:spLocks noGrp="1"/>
          </p:cNvSpPr>
          <p:nvPr>
            <p:ph type="subTitle" idx="5"/>
          </p:nvPr>
        </p:nvSpPr>
        <p:spPr>
          <a:xfrm>
            <a:off x="6195977" y="1527857"/>
            <a:ext cx="3422126" cy="9435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a:latin typeface="+mn-lt"/>
              </a:rPr>
              <a:t>Chatbot</a:t>
            </a:r>
            <a:endParaRPr>
              <a:latin typeface="+mn-lt"/>
            </a:endParaRPr>
          </a:p>
        </p:txBody>
      </p:sp>
      <p:sp>
        <p:nvSpPr>
          <p:cNvPr id="424" name="Google Shape;424;p35"/>
          <p:cNvSpPr txBox="1">
            <a:spLocks noGrp="1"/>
          </p:cNvSpPr>
          <p:nvPr>
            <p:ph type="title" idx="6"/>
          </p:nvPr>
        </p:nvSpPr>
        <p:spPr>
          <a:xfrm>
            <a:off x="5424565" y="1484566"/>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ea typeface="Tahoma" panose="020B0604030504040204" pitchFamily="34" charset="0"/>
                <a:cs typeface="Tahoma" panose="020B0604030504040204" pitchFamily="34" charset="0"/>
              </a:rPr>
              <a:t>02</a:t>
            </a:r>
            <a:endParaRPr>
              <a:latin typeface="+mn-lt"/>
              <a:ea typeface="Tahoma" panose="020B0604030504040204" pitchFamily="34" charset="0"/>
              <a:cs typeface="Tahoma" panose="020B0604030504040204" pitchFamily="34" charset="0"/>
            </a:endParaRPr>
          </a:p>
        </p:txBody>
      </p:sp>
      <p:sp>
        <p:nvSpPr>
          <p:cNvPr id="425" name="Google Shape;425;p35"/>
          <p:cNvSpPr txBox="1">
            <a:spLocks noGrp="1"/>
          </p:cNvSpPr>
          <p:nvPr>
            <p:ph type="subTitle" idx="7"/>
          </p:nvPr>
        </p:nvSpPr>
        <p:spPr>
          <a:xfrm>
            <a:off x="2279767" y="2303912"/>
            <a:ext cx="2428829" cy="59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mn-lt"/>
                <a:ea typeface="Tahoma" panose="020B0604030504040204" pitchFamily="34" charset="0"/>
                <a:cs typeface="Tahoma" panose="020B0604030504040204" pitchFamily="34" charset="0"/>
              </a:rPr>
              <a:t>Xây dựng chatbot:</a:t>
            </a:r>
          </a:p>
          <a:p>
            <a:pPr marL="0" lvl="0" indent="0" algn="l" rtl="0">
              <a:spcBef>
                <a:spcPts val="0"/>
              </a:spcBef>
              <a:spcAft>
                <a:spcPts val="1600"/>
              </a:spcAft>
              <a:buNone/>
            </a:pPr>
            <a:endParaRPr lang="en-US">
              <a:latin typeface="+mn-lt"/>
              <a:ea typeface="Tahoma" panose="020B0604030504040204" pitchFamily="34" charset="0"/>
              <a:cs typeface="Tahoma" panose="020B0604030504040204" pitchFamily="34" charset="0"/>
            </a:endParaRPr>
          </a:p>
        </p:txBody>
      </p:sp>
      <p:sp>
        <p:nvSpPr>
          <p:cNvPr id="426" name="Google Shape;426;p35"/>
          <p:cNvSpPr txBox="1">
            <a:spLocks noGrp="1"/>
          </p:cNvSpPr>
          <p:nvPr>
            <p:ph type="subTitle" idx="8"/>
          </p:nvPr>
        </p:nvSpPr>
        <p:spPr>
          <a:xfrm>
            <a:off x="2286078" y="2668557"/>
            <a:ext cx="2782285" cy="80697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a:latin typeface="+mn-lt"/>
                <a:ea typeface="Tahoma" panose="020B0604030504040204" pitchFamily="34" charset="0"/>
                <a:cs typeface="Tahoma" panose="020B0604030504040204" pitchFamily="34" charset="0"/>
              </a:rPr>
              <a:t>Môi trường sử dụng chatbot, </a:t>
            </a:r>
            <a:br>
              <a:rPr lang="en-US">
                <a:latin typeface="+mn-lt"/>
                <a:ea typeface="Tahoma" panose="020B0604030504040204" pitchFamily="34" charset="0"/>
                <a:cs typeface="Tahoma" panose="020B0604030504040204" pitchFamily="34" charset="0"/>
              </a:rPr>
            </a:br>
            <a:r>
              <a:rPr lang="en-US">
                <a:latin typeface="+mn-lt"/>
                <a:ea typeface="Tahoma" panose="020B0604030504040204" pitchFamily="34" charset="0"/>
                <a:cs typeface="Tahoma" panose="020B0604030504040204" pitchFamily="34" charset="0"/>
              </a:rPr>
              <a:t>Tạo chatbot với 1 ngôn ngữ </a:t>
            </a:r>
            <a:br>
              <a:rPr lang="en-US">
                <a:latin typeface="+mn-lt"/>
                <a:ea typeface="Tahoma" panose="020B0604030504040204" pitchFamily="34" charset="0"/>
                <a:cs typeface="Tahoma" panose="020B0604030504040204" pitchFamily="34" charset="0"/>
              </a:rPr>
            </a:br>
            <a:r>
              <a:rPr lang="en-US">
                <a:latin typeface="+mn-lt"/>
                <a:ea typeface="Tahoma" panose="020B0604030504040204" pitchFamily="34" charset="0"/>
                <a:cs typeface="Tahoma" panose="020B0604030504040204" pitchFamily="34" charset="0"/>
              </a:rPr>
              <a:t>lập trình</a:t>
            </a:r>
            <a:br>
              <a:rPr lang="en-US">
                <a:latin typeface="+mn-lt"/>
                <a:ea typeface="Tahoma" panose="020B0604030504040204" pitchFamily="34" charset="0"/>
                <a:cs typeface="Tahoma" panose="020B0604030504040204" pitchFamily="34" charset="0"/>
              </a:rPr>
            </a:br>
            <a:br>
              <a:rPr lang="en-US">
                <a:latin typeface="+mn-lt"/>
                <a:ea typeface="Tahoma" panose="020B0604030504040204" pitchFamily="34" charset="0"/>
                <a:cs typeface="Tahoma" panose="020B0604030504040204" pitchFamily="34" charset="0"/>
              </a:rPr>
            </a:br>
            <a:endParaRPr>
              <a:latin typeface="+mn-lt"/>
              <a:ea typeface="Tahoma" panose="020B0604030504040204" pitchFamily="34" charset="0"/>
              <a:cs typeface="Tahoma" panose="020B0604030504040204" pitchFamily="34" charset="0"/>
            </a:endParaRPr>
          </a:p>
        </p:txBody>
      </p:sp>
      <p:sp>
        <p:nvSpPr>
          <p:cNvPr id="427" name="Google Shape;427;p35"/>
          <p:cNvSpPr txBox="1">
            <a:spLocks noGrp="1"/>
          </p:cNvSpPr>
          <p:nvPr>
            <p:ph type="title" idx="9"/>
          </p:nvPr>
        </p:nvSpPr>
        <p:spPr>
          <a:xfrm>
            <a:off x="1546585" y="2675145"/>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ea typeface="Tahoma" panose="020B0604030504040204" pitchFamily="34" charset="0"/>
                <a:cs typeface="Tahoma" panose="020B0604030504040204" pitchFamily="34" charset="0"/>
              </a:rPr>
              <a:t>03</a:t>
            </a:r>
            <a:endParaRPr>
              <a:latin typeface="+mn-lt"/>
              <a:ea typeface="Tahoma" panose="020B0604030504040204" pitchFamily="34" charset="0"/>
              <a:cs typeface="Tahoma" panose="020B0604030504040204" pitchFamily="34" charset="0"/>
            </a:endParaRPr>
          </a:p>
        </p:txBody>
      </p:sp>
      <p:sp>
        <p:nvSpPr>
          <p:cNvPr id="428" name="Google Shape;428;p35"/>
          <p:cNvSpPr txBox="1">
            <a:spLocks noGrp="1"/>
          </p:cNvSpPr>
          <p:nvPr>
            <p:ph type="subTitle" idx="13"/>
          </p:nvPr>
        </p:nvSpPr>
        <p:spPr>
          <a:xfrm>
            <a:off x="6195977" y="2317644"/>
            <a:ext cx="2068200" cy="598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mn-lt"/>
              </a:rPr>
              <a:t>Cài đặt chatbot:</a:t>
            </a:r>
            <a:endParaRPr>
              <a:latin typeface="+mn-lt"/>
            </a:endParaRPr>
          </a:p>
        </p:txBody>
      </p:sp>
      <p:sp>
        <p:nvSpPr>
          <p:cNvPr id="429" name="Google Shape;429;p35"/>
          <p:cNvSpPr txBox="1">
            <a:spLocks noGrp="1"/>
          </p:cNvSpPr>
          <p:nvPr>
            <p:ph type="subTitle" idx="14"/>
          </p:nvPr>
        </p:nvSpPr>
        <p:spPr>
          <a:xfrm>
            <a:off x="6195977" y="2673444"/>
            <a:ext cx="2665740" cy="48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err="1">
                <a:latin typeface="+mn-lt"/>
              </a:rPr>
              <a:t>Thiết</a:t>
            </a:r>
            <a:r>
              <a:rPr lang="en-US">
                <a:latin typeface="+mn-lt"/>
              </a:rPr>
              <a:t> </a:t>
            </a:r>
            <a:r>
              <a:rPr lang="en-US" err="1">
                <a:latin typeface="+mn-lt"/>
              </a:rPr>
              <a:t>lập</a:t>
            </a:r>
            <a:r>
              <a:rPr lang="en-US">
                <a:latin typeface="+mn-lt"/>
              </a:rPr>
              <a:t> </a:t>
            </a:r>
            <a:r>
              <a:rPr lang="en-US" err="1">
                <a:latin typeface="+mn-lt"/>
              </a:rPr>
              <a:t>môi</a:t>
            </a:r>
            <a:r>
              <a:rPr lang="en-US">
                <a:latin typeface="+mn-lt"/>
              </a:rPr>
              <a:t> trường python </a:t>
            </a:r>
            <a:r>
              <a:rPr lang="en-US" err="1">
                <a:latin typeface="+mn-lt"/>
              </a:rPr>
              <a:t>và</a:t>
            </a:r>
            <a:r>
              <a:rPr lang="en-US">
                <a:latin typeface="+mn-lt"/>
              </a:rPr>
              <a:t> tạo AI chatbot đơn giản </a:t>
            </a:r>
            <a:endParaRPr>
              <a:latin typeface="+mn-lt"/>
            </a:endParaRPr>
          </a:p>
        </p:txBody>
      </p:sp>
      <p:sp>
        <p:nvSpPr>
          <p:cNvPr id="430" name="Google Shape;430;p35"/>
          <p:cNvSpPr txBox="1">
            <a:spLocks noGrp="1"/>
          </p:cNvSpPr>
          <p:nvPr>
            <p:ph type="title" idx="15"/>
          </p:nvPr>
        </p:nvSpPr>
        <p:spPr>
          <a:xfrm>
            <a:off x="5398734" y="2722115"/>
            <a:ext cx="675900" cy="39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mn-lt"/>
                <a:ea typeface="Tahoma" panose="020B0604030504040204" pitchFamily="34" charset="0"/>
                <a:cs typeface="Tahoma" panose="020B0604030504040204" pitchFamily="34" charset="0"/>
              </a:rPr>
              <a:t>04</a:t>
            </a:r>
            <a:endParaRPr>
              <a:latin typeface="+mn-lt"/>
              <a:ea typeface="Tahoma" panose="020B0604030504040204" pitchFamily="34" charset="0"/>
              <a:cs typeface="Tahoma" panose="020B0604030504040204" pitchFamily="34" charset="0"/>
            </a:endParaRPr>
          </a:p>
        </p:txBody>
      </p:sp>
      <p:sp>
        <p:nvSpPr>
          <p:cNvPr id="19" name="Google Shape;414;p35">
            <a:extLst>
              <a:ext uri="{FF2B5EF4-FFF2-40B4-BE49-F238E27FC236}">
                <a16:creationId xmlns:a16="http://schemas.microsoft.com/office/drawing/2014/main" id="{F90B7133-9CF4-4911-B1A9-0435EB273AE2}"/>
              </a:ext>
            </a:extLst>
          </p:cNvPr>
          <p:cNvSpPr/>
          <p:nvPr/>
        </p:nvSpPr>
        <p:spPr>
          <a:xfrm flipH="1">
            <a:off x="5129379" y="3678995"/>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20" name="Google Shape;425;p35">
            <a:extLst>
              <a:ext uri="{FF2B5EF4-FFF2-40B4-BE49-F238E27FC236}">
                <a16:creationId xmlns:a16="http://schemas.microsoft.com/office/drawing/2014/main" id="{3B73EEDA-181C-4F46-87D8-3F90C46AD674}"/>
              </a:ext>
            </a:extLst>
          </p:cNvPr>
          <p:cNvSpPr txBox="1">
            <a:spLocks/>
          </p:cNvSpPr>
          <p:nvPr/>
        </p:nvSpPr>
        <p:spPr>
          <a:xfrm>
            <a:off x="6152127" y="3755555"/>
            <a:ext cx="2068200" cy="59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1pPr>
            <a:lvl2pPr marL="914400" marR="0" lvl="1"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2pPr>
            <a:lvl3pPr marL="1371600" marR="0" lvl="2"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3pPr>
            <a:lvl4pPr marL="1828800" marR="0" lvl="3"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4pPr>
            <a:lvl5pPr marL="2286000" marR="0" lvl="4"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5pPr>
            <a:lvl6pPr marL="2743200" marR="0" lvl="5"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6pPr>
            <a:lvl7pPr marL="3200400" marR="0" lvl="6"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7pPr>
            <a:lvl8pPr marL="3657600" marR="0" lvl="7"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8pPr>
            <a:lvl9pPr marL="4114800" marR="0" lvl="8" indent="-317500" algn="l" rtl="0">
              <a:lnSpc>
                <a:spcPct val="100000"/>
              </a:lnSpc>
              <a:spcBef>
                <a:spcPts val="1600"/>
              </a:spcBef>
              <a:spcAft>
                <a:spcPts val="1600"/>
              </a:spcAft>
              <a:buClr>
                <a:srgbClr val="20124D"/>
              </a:buClr>
              <a:buSzPts val="1400"/>
              <a:buFont typeface="Oswald"/>
              <a:buNone/>
              <a:defRPr sz="1800" b="1" i="0" u="none" strike="noStrike" cap="none">
                <a:solidFill>
                  <a:srgbClr val="F6B26B"/>
                </a:solidFill>
                <a:latin typeface="Oswald"/>
                <a:ea typeface="Oswald"/>
                <a:cs typeface="Oswald"/>
                <a:sym typeface="Oswald"/>
              </a:defRPr>
            </a:lvl9pPr>
          </a:lstStyle>
          <a:p>
            <a:pPr marL="0" indent="0">
              <a:spcAft>
                <a:spcPts val="1600"/>
              </a:spcAft>
            </a:pPr>
            <a:r>
              <a:rPr lang="en-US">
                <a:latin typeface="+mn-lt"/>
              </a:rPr>
              <a:t>Demo chatbot:</a:t>
            </a:r>
          </a:p>
          <a:p>
            <a:pPr marL="0" indent="0">
              <a:spcAft>
                <a:spcPts val="1600"/>
              </a:spcAft>
            </a:pPr>
            <a:endParaRPr lang="en-US">
              <a:latin typeface="+mn-lt"/>
            </a:endParaRPr>
          </a:p>
        </p:txBody>
      </p:sp>
      <p:sp>
        <p:nvSpPr>
          <p:cNvPr id="22" name="Google Shape;427;p35">
            <a:extLst>
              <a:ext uri="{FF2B5EF4-FFF2-40B4-BE49-F238E27FC236}">
                <a16:creationId xmlns:a16="http://schemas.microsoft.com/office/drawing/2014/main" id="{C0788B09-EDC8-4099-90BB-23854280D584}"/>
              </a:ext>
            </a:extLst>
          </p:cNvPr>
          <p:cNvSpPr txBox="1">
            <a:spLocks/>
          </p:cNvSpPr>
          <p:nvPr/>
        </p:nvSpPr>
        <p:spPr>
          <a:xfrm>
            <a:off x="5386803" y="4078796"/>
            <a:ext cx="675900" cy="39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000"/>
              <a:buFont typeface="Oswald Regular"/>
              <a:buNone/>
              <a:defRPr sz="30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2pPr>
            <a:lvl3pPr marR="0" lvl="2"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3pPr>
            <a:lvl4pPr marR="0" lvl="3"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4pPr>
            <a:lvl5pPr marR="0" lvl="4"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5pPr>
            <a:lvl6pPr marR="0" lvl="5"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6pPr>
            <a:lvl7pPr marR="0" lvl="6"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7pPr>
            <a:lvl8pPr marR="0" lvl="7"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8pPr>
            <a:lvl9pPr marR="0" lvl="8"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9pPr>
          </a:lstStyle>
          <a:p>
            <a:r>
              <a:rPr lang="en">
                <a:latin typeface="+mn-lt"/>
                <a:ea typeface="Tahoma" panose="020B0604030504040204" pitchFamily="34" charset="0"/>
                <a:cs typeface="Tahoma" panose="020B0604030504040204" pitchFamily="34" charset="0"/>
              </a:rPr>
              <a:t>06</a:t>
            </a:r>
          </a:p>
        </p:txBody>
      </p:sp>
      <p:sp>
        <p:nvSpPr>
          <p:cNvPr id="26" name="Google Shape;426;p35">
            <a:extLst>
              <a:ext uri="{FF2B5EF4-FFF2-40B4-BE49-F238E27FC236}">
                <a16:creationId xmlns:a16="http://schemas.microsoft.com/office/drawing/2014/main" id="{85F87441-8184-49BF-ABA0-8926525B1C68}"/>
              </a:ext>
            </a:extLst>
          </p:cNvPr>
          <p:cNvSpPr txBox="1">
            <a:spLocks/>
          </p:cNvSpPr>
          <p:nvPr/>
        </p:nvSpPr>
        <p:spPr>
          <a:xfrm>
            <a:off x="6152127" y="4078796"/>
            <a:ext cx="22701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l"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0" indent="0">
              <a:spcAft>
                <a:spcPts val="1600"/>
              </a:spcAft>
              <a:buClr>
                <a:schemeClr val="dk1"/>
              </a:buClr>
              <a:buSzPts val="1100"/>
              <a:buFont typeface="Arial"/>
              <a:buNone/>
            </a:pPr>
            <a:r>
              <a:rPr lang="en-US" err="1">
                <a:latin typeface="+mn-lt"/>
              </a:rPr>
              <a:t>Thử</a:t>
            </a:r>
            <a:r>
              <a:rPr lang="en-US">
                <a:latin typeface="+mn-lt"/>
              </a:rPr>
              <a:t> nghiệm</a:t>
            </a:r>
          </a:p>
        </p:txBody>
      </p:sp>
      <p:sp>
        <p:nvSpPr>
          <p:cNvPr id="27" name="Google Shape;416;p35">
            <a:extLst>
              <a:ext uri="{FF2B5EF4-FFF2-40B4-BE49-F238E27FC236}">
                <a16:creationId xmlns:a16="http://schemas.microsoft.com/office/drawing/2014/main" id="{93ADAE5E-146C-4689-84E3-BEF3B08E03B4}"/>
              </a:ext>
            </a:extLst>
          </p:cNvPr>
          <p:cNvSpPr/>
          <p:nvPr/>
        </p:nvSpPr>
        <p:spPr>
          <a:xfrm flipH="1">
            <a:off x="1332830" y="3708086"/>
            <a:ext cx="939896" cy="598251"/>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a typeface="Tahoma" panose="020B0604030504040204" pitchFamily="34" charset="0"/>
              <a:cs typeface="Tahoma" panose="020B0604030504040204" pitchFamily="34" charset="0"/>
            </a:endParaRPr>
          </a:p>
        </p:txBody>
      </p:sp>
      <p:sp>
        <p:nvSpPr>
          <p:cNvPr id="28" name="Google Shape;428;p35">
            <a:extLst>
              <a:ext uri="{FF2B5EF4-FFF2-40B4-BE49-F238E27FC236}">
                <a16:creationId xmlns:a16="http://schemas.microsoft.com/office/drawing/2014/main" id="{852991D5-8A4D-4D58-A51B-959513EAB78A}"/>
              </a:ext>
            </a:extLst>
          </p:cNvPr>
          <p:cNvSpPr txBox="1">
            <a:spLocks/>
          </p:cNvSpPr>
          <p:nvPr/>
        </p:nvSpPr>
        <p:spPr>
          <a:xfrm>
            <a:off x="2309042" y="3755555"/>
            <a:ext cx="2068200" cy="59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1pPr>
            <a:lvl2pPr marL="914400" marR="0" lvl="1"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2pPr>
            <a:lvl3pPr marL="1371600" marR="0" lvl="2"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3pPr>
            <a:lvl4pPr marL="1828800" marR="0" lvl="3"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4pPr>
            <a:lvl5pPr marL="2286000" marR="0" lvl="4"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5pPr>
            <a:lvl6pPr marL="2743200" marR="0" lvl="5"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6pPr>
            <a:lvl7pPr marL="3200400" marR="0" lvl="6"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7pPr>
            <a:lvl8pPr marL="3657600" marR="0" lvl="7" indent="-317500" algn="l" rtl="0">
              <a:lnSpc>
                <a:spcPct val="100000"/>
              </a:lnSpc>
              <a:spcBef>
                <a:spcPts val="1600"/>
              </a:spcBef>
              <a:spcAft>
                <a:spcPts val="0"/>
              </a:spcAft>
              <a:buClr>
                <a:srgbClr val="20124D"/>
              </a:buClr>
              <a:buSzPts val="1400"/>
              <a:buFont typeface="Oswald"/>
              <a:buNone/>
              <a:defRPr sz="1800" b="1" i="0" u="none" strike="noStrike" cap="none">
                <a:solidFill>
                  <a:srgbClr val="F6B26B"/>
                </a:solidFill>
                <a:latin typeface="Oswald"/>
                <a:ea typeface="Oswald"/>
                <a:cs typeface="Oswald"/>
                <a:sym typeface="Oswald"/>
              </a:defRPr>
            </a:lvl8pPr>
            <a:lvl9pPr marL="4114800" marR="0" lvl="8" indent="-317500" algn="l" rtl="0">
              <a:lnSpc>
                <a:spcPct val="100000"/>
              </a:lnSpc>
              <a:spcBef>
                <a:spcPts val="1600"/>
              </a:spcBef>
              <a:spcAft>
                <a:spcPts val="1600"/>
              </a:spcAft>
              <a:buClr>
                <a:srgbClr val="20124D"/>
              </a:buClr>
              <a:buSzPts val="1400"/>
              <a:buFont typeface="Oswald"/>
              <a:buNone/>
              <a:defRPr sz="1800" b="1" i="0" u="none" strike="noStrike" cap="none">
                <a:solidFill>
                  <a:srgbClr val="F6B26B"/>
                </a:solidFill>
                <a:latin typeface="Oswald"/>
                <a:ea typeface="Oswald"/>
                <a:cs typeface="Oswald"/>
                <a:sym typeface="Oswald"/>
              </a:defRPr>
            </a:lvl9pPr>
          </a:lstStyle>
          <a:p>
            <a:pPr marL="0" indent="0">
              <a:spcAft>
                <a:spcPts val="1600"/>
              </a:spcAft>
            </a:pPr>
            <a:r>
              <a:rPr lang="en-US">
                <a:latin typeface="+mn-lt"/>
                <a:ea typeface="Tahoma" panose="020B0604030504040204" pitchFamily="34" charset="0"/>
                <a:cs typeface="Tahoma" panose="020B0604030504040204" pitchFamily="34" charset="0"/>
              </a:rPr>
              <a:t>AIML:</a:t>
            </a:r>
          </a:p>
        </p:txBody>
      </p:sp>
      <p:sp>
        <p:nvSpPr>
          <p:cNvPr id="29" name="Google Shape;429;p35">
            <a:extLst>
              <a:ext uri="{FF2B5EF4-FFF2-40B4-BE49-F238E27FC236}">
                <a16:creationId xmlns:a16="http://schemas.microsoft.com/office/drawing/2014/main" id="{373AC0B4-B6F7-4343-B4A2-DD5B00546ED7}"/>
              </a:ext>
            </a:extLst>
          </p:cNvPr>
          <p:cNvSpPr txBox="1">
            <a:spLocks/>
          </p:cNvSpPr>
          <p:nvPr/>
        </p:nvSpPr>
        <p:spPr>
          <a:xfrm>
            <a:off x="2315614" y="4107887"/>
            <a:ext cx="22701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l"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0" indent="0">
              <a:spcAft>
                <a:spcPts val="1600"/>
              </a:spcAft>
              <a:buClr>
                <a:schemeClr val="dk1"/>
              </a:buClr>
              <a:buSzPts val="1100"/>
              <a:buFont typeface="Arial"/>
              <a:buNone/>
            </a:pPr>
            <a:r>
              <a:rPr lang="en-US">
                <a:latin typeface="+mn-lt"/>
                <a:ea typeface="Tahoma" panose="020B0604030504040204" pitchFamily="34" charset="0"/>
                <a:cs typeface="Tahoma" panose="020B0604030504040204" pitchFamily="34" charset="0"/>
              </a:rPr>
              <a:t>Các thẻ chính của AIML</a:t>
            </a:r>
          </a:p>
        </p:txBody>
      </p:sp>
      <p:sp>
        <p:nvSpPr>
          <p:cNvPr id="30" name="Google Shape;430;p35">
            <a:extLst>
              <a:ext uri="{FF2B5EF4-FFF2-40B4-BE49-F238E27FC236}">
                <a16:creationId xmlns:a16="http://schemas.microsoft.com/office/drawing/2014/main" id="{B6C9BB68-3A5F-411E-BC63-B8403902D7CC}"/>
              </a:ext>
            </a:extLst>
          </p:cNvPr>
          <p:cNvSpPr txBox="1">
            <a:spLocks/>
          </p:cNvSpPr>
          <p:nvPr/>
        </p:nvSpPr>
        <p:spPr>
          <a:xfrm>
            <a:off x="1616792" y="4107887"/>
            <a:ext cx="675900" cy="396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000"/>
              <a:buFont typeface="Oswald Regular"/>
              <a:buNone/>
              <a:defRPr sz="30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2pPr>
            <a:lvl3pPr marR="0" lvl="2"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3pPr>
            <a:lvl4pPr marR="0" lvl="3"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4pPr>
            <a:lvl5pPr marR="0" lvl="4"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5pPr>
            <a:lvl6pPr marR="0" lvl="5"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6pPr>
            <a:lvl7pPr marR="0" lvl="6"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7pPr>
            <a:lvl8pPr marR="0" lvl="7"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8pPr>
            <a:lvl9pPr marR="0" lvl="8" algn="l" rtl="0">
              <a:lnSpc>
                <a:spcPct val="100000"/>
              </a:lnSpc>
              <a:spcBef>
                <a:spcPts val="0"/>
              </a:spcBef>
              <a:spcAft>
                <a:spcPts val="0"/>
              </a:spcAft>
              <a:buClr>
                <a:srgbClr val="20124D"/>
              </a:buClr>
              <a:buSzPts val="3000"/>
              <a:buFont typeface="Arial"/>
              <a:buNone/>
              <a:defRPr sz="3000" b="0" i="0" u="none" strike="noStrike" cap="none">
                <a:solidFill>
                  <a:srgbClr val="20124D"/>
                </a:solidFill>
                <a:latin typeface="Arial"/>
                <a:ea typeface="Arial"/>
                <a:cs typeface="Arial"/>
                <a:sym typeface="Arial"/>
              </a:defRPr>
            </a:lvl9pPr>
          </a:lstStyle>
          <a:p>
            <a:r>
              <a:rPr lang="en">
                <a:latin typeface="+mn-lt"/>
                <a:ea typeface="Tahoma" panose="020B0604030504040204" pitchFamily="34" charset="0"/>
                <a:cs typeface="Tahoma" panose="020B0604030504040204" pitchFamily="34" charset="0"/>
              </a:rPr>
              <a:t>05</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517;p36">
            <a:extLst>
              <a:ext uri="{FF2B5EF4-FFF2-40B4-BE49-F238E27FC236}">
                <a16:creationId xmlns:a16="http://schemas.microsoft.com/office/drawing/2014/main" id="{6F5FFFAE-F2FE-4A05-A449-56910F984907}"/>
              </a:ext>
            </a:extLst>
          </p:cNvPr>
          <p:cNvSpPr txBox="1">
            <a:spLocks noGrp="1"/>
          </p:cNvSpPr>
          <p:nvPr>
            <p:ph type="title"/>
          </p:nvPr>
        </p:nvSpPr>
        <p:spPr>
          <a:xfrm>
            <a:off x="1609434" y="85357"/>
            <a:ext cx="6874686"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Xây</a:t>
            </a:r>
            <a:r>
              <a:rPr lang="en-US"/>
              <a:t> </a:t>
            </a:r>
            <a:r>
              <a:rPr lang="en-US" err="1"/>
              <a:t>dựng</a:t>
            </a:r>
            <a:r>
              <a:rPr lang="en-US"/>
              <a:t> chatbot bằng python với AIML</a:t>
            </a:r>
            <a:endParaRPr/>
          </a:p>
          <a:p>
            <a:pPr marL="0" lvl="0" indent="0" algn="l" rtl="0">
              <a:spcBef>
                <a:spcPts val="0"/>
              </a:spcBef>
              <a:spcAft>
                <a:spcPts val="0"/>
              </a:spcAft>
              <a:buNone/>
            </a:pPr>
            <a:endParaRPr/>
          </a:p>
        </p:txBody>
      </p:sp>
      <p:sp>
        <p:nvSpPr>
          <p:cNvPr id="16" name="Rectangle 15">
            <a:extLst>
              <a:ext uri="{FF2B5EF4-FFF2-40B4-BE49-F238E27FC236}">
                <a16:creationId xmlns:a16="http://schemas.microsoft.com/office/drawing/2014/main" id="{262116BD-4370-4AD0-811F-650713ADA6DB}"/>
              </a:ext>
            </a:extLst>
          </p:cNvPr>
          <p:cNvSpPr/>
          <p:nvPr/>
        </p:nvSpPr>
        <p:spPr>
          <a:xfrm>
            <a:off x="408479" y="1531269"/>
            <a:ext cx="1951149" cy="61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chatbot.py</a:t>
            </a:r>
          </a:p>
        </p:txBody>
      </p:sp>
      <p:sp>
        <p:nvSpPr>
          <p:cNvPr id="17" name="Rectangle 16">
            <a:extLst>
              <a:ext uri="{FF2B5EF4-FFF2-40B4-BE49-F238E27FC236}">
                <a16:creationId xmlns:a16="http://schemas.microsoft.com/office/drawing/2014/main" id="{0C0258DC-76BB-4A03-A18C-47735ED883CB}"/>
              </a:ext>
            </a:extLst>
          </p:cNvPr>
          <p:cNvSpPr/>
          <p:nvPr/>
        </p:nvSpPr>
        <p:spPr>
          <a:xfrm>
            <a:off x="6346913" y="1537046"/>
            <a:ext cx="1951149" cy="61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std-basic.aiml</a:t>
            </a:r>
          </a:p>
        </p:txBody>
      </p:sp>
      <p:sp>
        <p:nvSpPr>
          <p:cNvPr id="18" name="Rectangle 17">
            <a:extLst>
              <a:ext uri="{FF2B5EF4-FFF2-40B4-BE49-F238E27FC236}">
                <a16:creationId xmlns:a16="http://schemas.microsoft.com/office/drawing/2014/main" id="{81475E01-6EE3-4C28-B02A-537D7D21AFCD}"/>
              </a:ext>
            </a:extLst>
          </p:cNvPr>
          <p:cNvSpPr/>
          <p:nvPr/>
        </p:nvSpPr>
        <p:spPr>
          <a:xfrm>
            <a:off x="3371045" y="1512898"/>
            <a:ext cx="1951149" cy="61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std-startup.xml</a:t>
            </a:r>
          </a:p>
        </p:txBody>
      </p:sp>
      <p:cxnSp>
        <p:nvCxnSpPr>
          <p:cNvPr id="6" name="Straight Arrow Connector 5">
            <a:extLst>
              <a:ext uri="{FF2B5EF4-FFF2-40B4-BE49-F238E27FC236}">
                <a16:creationId xmlns:a16="http://schemas.microsoft.com/office/drawing/2014/main" id="{83CB5DAE-E47B-4B6F-A743-2785F04684BA}"/>
              </a:ext>
            </a:extLst>
          </p:cNvPr>
          <p:cNvCxnSpPr>
            <a:cxnSpLocks/>
          </p:cNvCxnSpPr>
          <p:nvPr/>
        </p:nvCxnSpPr>
        <p:spPr>
          <a:xfrm>
            <a:off x="2359628" y="1698893"/>
            <a:ext cx="101141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a16="http://schemas.microsoft.com/office/drawing/2014/main" id="{5E62A6FB-5AD8-4B52-AD8D-D34A3D58F287}"/>
              </a:ext>
            </a:extLst>
          </p:cNvPr>
          <p:cNvCxnSpPr>
            <a:cxnSpLocks/>
          </p:cNvCxnSpPr>
          <p:nvPr/>
        </p:nvCxnSpPr>
        <p:spPr>
          <a:xfrm>
            <a:off x="5322194" y="1698893"/>
            <a:ext cx="101141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0" name="Straight Arrow Connector 9">
            <a:extLst>
              <a:ext uri="{FF2B5EF4-FFF2-40B4-BE49-F238E27FC236}">
                <a16:creationId xmlns:a16="http://schemas.microsoft.com/office/drawing/2014/main" id="{E896CB7D-2013-44DF-988E-5ED48FBCFA0A}"/>
              </a:ext>
            </a:extLst>
          </p:cNvPr>
          <p:cNvCxnSpPr>
            <a:cxnSpLocks/>
          </p:cNvCxnSpPr>
          <p:nvPr/>
        </p:nvCxnSpPr>
        <p:spPr>
          <a:xfrm flipH="1">
            <a:off x="5322194" y="1968232"/>
            <a:ext cx="101141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DB858A89-C7CA-413F-A31E-AE2E08746620}"/>
              </a:ext>
            </a:extLst>
          </p:cNvPr>
          <p:cNvCxnSpPr>
            <a:cxnSpLocks/>
          </p:cNvCxnSpPr>
          <p:nvPr/>
        </p:nvCxnSpPr>
        <p:spPr>
          <a:xfrm flipH="1">
            <a:off x="2359628" y="1968232"/>
            <a:ext cx="101141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2" name="Graphic 11">
            <a:extLst>
              <a:ext uri="{FF2B5EF4-FFF2-40B4-BE49-F238E27FC236}">
                <a16:creationId xmlns:a16="http://schemas.microsoft.com/office/drawing/2014/main" id="{D7D66ECF-265E-4BE1-8AE2-1BBC4EBEC3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631" y="2830040"/>
            <a:ext cx="1619250" cy="1743075"/>
          </a:xfrm>
          <a:prstGeom prst="rect">
            <a:avLst/>
          </a:prstGeom>
        </p:spPr>
      </p:pic>
      <p:pic>
        <p:nvPicPr>
          <p:cNvPr id="13" name="Graphic 12">
            <a:extLst>
              <a:ext uri="{FF2B5EF4-FFF2-40B4-BE49-F238E27FC236}">
                <a16:creationId xmlns:a16="http://schemas.microsoft.com/office/drawing/2014/main" id="{6EC485D3-2331-47EF-9015-2312FB3FD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07694" y="2760730"/>
            <a:ext cx="1714500" cy="1704975"/>
          </a:xfrm>
          <a:prstGeom prst="rect">
            <a:avLst/>
          </a:prstGeom>
        </p:spPr>
      </p:pic>
      <p:pic>
        <p:nvPicPr>
          <p:cNvPr id="14" name="Graphic 13">
            <a:extLst>
              <a:ext uri="{FF2B5EF4-FFF2-40B4-BE49-F238E27FC236}">
                <a16:creationId xmlns:a16="http://schemas.microsoft.com/office/drawing/2014/main" id="{7F7E8D3F-ED89-4EFA-A13E-71F14147FB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0055" y="2630015"/>
            <a:ext cx="1514475" cy="1943100"/>
          </a:xfrm>
          <a:prstGeom prst="rect">
            <a:avLst/>
          </a:prstGeom>
        </p:spPr>
      </p:pic>
    </p:spTree>
    <p:extLst>
      <p:ext uri="{BB962C8B-B14F-4D97-AF65-F5344CB8AC3E}">
        <p14:creationId xmlns:p14="http://schemas.microsoft.com/office/powerpoint/2010/main" val="234933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17;p36">
            <a:extLst>
              <a:ext uri="{FF2B5EF4-FFF2-40B4-BE49-F238E27FC236}">
                <a16:creationId xmlns:a16="http://schemas.microsoft.com/office/drawing/2014/main" id="{F9D4C7D8-FD40-426A-A9F6-ACB42A7483FB}"/>
              </a:ext>
            </a:extLst>
          </p:cNvPr>
          <p:cNvSpPr txBox="1">
            <a:spLocks noGrp="1"/>
          </p:cNvSpPr>
          <p:nvPr>
            <p:ph type="title"/>
          </p:nvPr>
        </p:nvSpPr>
        <p:spPr>
          <a:xfrm>
            <a:off x="3036129" y="116954"/>
            <a:ext cx="3554995"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Tạo file chatbot.py</a:t>
            </a:r>
            <a:endParaRPr/>
          </a:p>
          <a:p>
            <a:pPr marL="0" lvl="0" indent="0" algn="l" rtl="0">
              <a:spcBef>
                <a:spcPts val="0"/>
              </a:spcBef>
              <a:spcAft>
                <a:spcPts val="0"/>
              </a:spcAft>
              <a:buNone/>
            </a:pPr>
            <a:endParaRPr/>
          </a:p>
        </p:txBody>
      </p:sp>
      <p:pic>
        <p:nvPicPr>
          <p:cNvPr id="21" name="Picture 20">
            <a:extLst>
              <a:ext uri="{FF2B5EF4-FFF2-40B4-BE49-F238E27FC236}">
                <a16:creationId xmlns:a16="http://schemas.microsoft.com/office/drawing/2014/main" id="{8862FA06-9539-4826-968F-0D64F0450564}"/>
              </a:ext>
            </a:extLst>
          </p:cNvPr>
          <p:cNvPicPr>
            <a:picLocks noChangeAspect="1"/>
          </p:cNvPicPr>
          <p:nvPr/>
        </p:nvPicPr>
        <p:blipFill>
          <a:blip r:embed="rId2"/>
          <a:stretch>
            <a:fillRect/>
          </a:stretch>
        </p:blipFill>
        <p:spPr>
          <a:xfrm>
            <a:off x="2131007" y="898868"/>
            <a:ext cx="5365237" cy="4127678"/>
          </a:xfrm>
          <a:prstGeom prst="rect">
            <a:avLst/>
          </a:prstGeom>
        </p:spPr>
      </p:pic>
    </p:spTree>
    <p:extLst>
      <p:ext uri="{BB962C8B-B14F-4D97-AF65-F5344CB8AC3E}">
        <p14:creationId xmlns:p14="http://schemas.microsoft.com/office/powerpoint/2010/main" val="3178384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17;p36">
            <a:extLst>
              <a:ext uri="{FF2B5EF4-FFF2-40B4-BE49-F238E27FC236}">
                <a16:creationId xmlns:a16="http://schemas.microsoft.com/office/drawing/2014/main" id="{F9D4C7D8-FD40-426A-A9F6-ACB42A7483FB}"/>
              </a:ext>
            </a:extLst>
          </p:cNvPr>
          <p:cNvSpPr txBox="1">
            <a:spLocks noGrp="1"/>
          </p:cNvSpPr>
          <p:nvPr>
            <p:ph type="title"/>
          </p:nvPr>
        </p:nvSpPr>
        <p:spPr>
          <a:xfrm>
            <a:off x="2842514" y="129833"/>
            <a:ext cx="4195358"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Tạo file std-startup.xml</a:t>
            </a:r>
            <a:endParaRPr/>
          </a:p>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F10ED761-A226-4311-90D9-677EEE775CD8}"/>
              </a:ext>
            </a:extLst>
          </p:cNvPr>
          <p:cNvPicPr>
            <a:picLocks noChangeAspect="1"/>
          </p:cNvPicPr>
          <p:nvPr/>
        </p:nvPicPr>
        <p:blipFill>
          <a:blip r:embed="rId2"/>
          <a:stretch>
            <a:fillRect/>
          </a:stretch>
        </p:blipFill>
        <p:spPr>
          <a:xfrm>
            <a:off x="1975572" y="794858"/>
            <a:ext cx="5476190" cy="4133333"/>
          </a:xfrm>
          <a:prstGeom prst="rect">
            <a:avLst/>
          </a:prstGeom>
        </p:spPr>
      </p:pic>
    </p:spTree>
    <p:extLst>
      <p:ext uri="{BB962C8B-B14F-4D97-AF65-F5344CB8AC3E}">
        <p14:creationId xmlns:p14="http://schemas.microsoft.com/office/powerpoint/2010/main" val="3561511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17;p36">
            <a:extLst>
              <a:ext uri="{FF2B5EF4-FFF2-40B4-BE49-F238E27FC236}">
                <a16:creationId xmlns:a16="http://schemas.microsoft.com/office/drawing/2014/main" id="{F9D4C7D8-FD40-426A-A9F6-ACB42A7483FB}"/>
              </a:ext>
            </a:extLst>
          </p:cNvPr>
          <p:cNvSpPr txBox="1">
            <a:spLocks noGrp="1"/>
          </p:cNvSpPr>
          <p:nvPr>
            <p:ph type="title"/>
          </p:nvPr>
        </p:nvSpPr>
        <p:spPr>
          <a:xfrm>
            <a:off x="2842514" y="129833"/>
            <a:ext cx="4195358"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Tạo file std-basic.aiml</a:t>
            </a:r>
            <a:endParaRPr/>
          </a:p>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941ACF89-0833-48EF-B6DB-91A9BA0A9790}"/>
              </a:ext>
            </a:extLst>
          </p:cNvPr>
          <p:cNvPicPr>
            <a:picLocks noChangeAspect="1"/>
          </p:cNvPicPr>
          <p:nvPr/>
        </p:nvPicPr>
        <p:blipFill>
          <a:blip r:embed="rId2"/>
          <a:stretch>
            <a:fillRect/>
          </a:stretch>
        </p:blipFill>
        <p:spPr>
          <a:xfrm>
            <a:off x="2306326" y="1184682"/>
            <a:ext cx="4531348" cy="3039588"/>
          </a:xfrm>
          <a:prstGeom prst="rect">
            <a:avLst/>
          </a:prstGeom>
        </p:spPr>
      </p:pic>
    </p:spTree>
    <p:extLst>
      <p:ext uri="{BB962C8B-B14F-4D97-AF65-F5344CB8AC3E}">
        <p14:creationId xmlns:p14="http://schemas.microsoft.com/office/powerpoint/2010/main" val="4238999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2A6B09-F943-4D6D-93D6-B096F2A33C31}"/>
              </a:ext>
            </a:extLst>
          </p:cNvPr>
          <p:cNvPicPr>
            <a:picLocks noChangeAspect="1"/>
          </p:cNvPicPr>
          <p:nvPr/>
        </p:nvPicPr>
        <p:blipFill>
          <a:blip r:embed="rId2"/>
          <a:stretch>
            <a:fillRect/>
          </a:stretch>
        </p:blipFill>
        <p:spPr>
          <a:xfrm>
            <a:off x="1046408" y="1745085"/>
            <a:ext cx="7051183" cy="1964915"/>
          </a:xfrm>
          <a:prstGeom prst="rect">
            <a:avLst/>
          </a:prstGeom>
        </p:spPr>
      </p:pic>
      <p:sp>
        <p:nvSpPr>
          <p:cNvPr id="7" name="Rectangle 6">
            <a:extLst>
              <a:ext uri="{FF2B5EF4-FFF2-40B4-BE49-F238E27FC236}">
                <a16:creationId xmlns:a16="http://schemas.microsoft.com/office/drawing/2014/main" id="{6F9F0D0F-A17D-4801-BBBB-E63CF6D74EC5}"/>
              </a:ext>
            </a:extLst>
          </p:cNvPr>
          <p:cNvSpPr/>
          <p:nvPr/>
        </p:nvSpPr>
        <p:spPr>
          <a:xfrm>
            <a:off x="1046408" y="1745085"/>
            <a:ext cx="4356279" cy="283338"/>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8" name="TextBox 7">
            <a:extLst>
              <a:ext uri="{FF2B5EF4-FFF2-40B4-BE49-F238E27FC236}">
                <a16:creationId xmlns:a16="http://schemas.microsoft.com/office/drawing/2014/main" id="{13969953-7B2F-4984-90EE-99097F270E7D}"/>
              </a:ext>
            </a:extLst>
          </p:cNvPr>
          <p:cNvSpPr txBox="1"/>
          <p:nvPr/>
        </p:nvSpPr>
        <p:spPr>
          <a:xfrm>
            <a:off x="2861905" y="4100418"/>
            <a:ext cx="3523220" cy="261610"/>
          </a:xfrm>
          <a:prstGeom prst="rect">
            <a:avLst/>
          </a:prstGeom>
          <a:noFill/>
        </p:spPr>
        <p:txBody>
          <a:bodyPr wrap="square" rtlCol="0">
            <a:spAutoFit/>
          </a:bodyPr>
          <a:lstStyle/>
          <a:p>
            <a:r>
              <a:rPr lang="en-US" sz="1100">
                <a:solidFill>
                  <a:srgbClr val="FF0000"/>
                </a:solidFill>
              </a:rPr>
              <a:t>Nhấp đường dẫn của chatbot rồi gõ lệnh “CMD”</a:t>
            </a:r>
          </a:p>
        </p:txBody>
      </p:sp>
      <p:sp>
        <p:nvSpPr>
          <p:cNvPr id="12" name="Google Shape;517;p36">
            <a:extLst>
              <a:ext uri="{FF2B5EF4-FFF2-40B4-BE49-F238E27FC236}">
                <a16:creationId xmlns:a16="http://schemas.microsoft.com/office/drawing/2014/main" id="{5D98119B-CE74-4C3C-B879-4FD2509D0333}"/>
              </a:ext>
            </a:extLst>
          </p:cNvPr>
          <p:cNvSpPr txBox="1">
            <a:spLocks/>
          </p:cNvSpPr>
          <p:nvPr/>
        </p:nvSpPr>
        <p:spPr>
          <a:xfrm>
            <a:off x="1873127" y="171817"/>
            <a:ext cx="5628817" cy="5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Regular"/>
              <a:buNone/>
              <a:defRPr sz="35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a:t>Cài đặt Mô-đun AIML cho python</a:t>
            </a:r>
          </a:p>
          <a:p>
            <a:pPr algn="l"/>
            <a:endParaRPr lang="en-US"/>
          </a:p>
        </p:txBody>
      </p:sp>
    </p:spTree>
    <p:extLst>
      <p:ext uri="{BB962C8B-B14F-4D97-AF65-F5344CB8AC3E}">
        <p14:creationId xmlns:p14="http://schemas.microsoft.com/office/powerpoint/2010/main" val="4085422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4D165C9-F08A-494C-99C7-171C0EF7A603}"/>
              </a:ext>
            </a:extLst>
          </p:cNvPr>
          <p:cNvPicPr>
            <a:picLocks noChangeAspect="1"/>
          </p:cNvPicPr>
          <p:nvPr/>
        </p:nvPicPr>
        <p:blipFill>
          <a:blip r:embed="rId2"/>
          <a:stretch>
            <a:fillRect/>
          </a:stretch>
        </p:blipFill>
        <p:spPr>
          <a:xfrm>
            <a:off x="1736725" y="1045043"/>
            <a:ext cx="5670550" cy="3053413"/>
          </a:xfrm>
          <a:prstGeom prst="rect">
            <a:avLst/>
          </a:prstGeom>
        </p:spPr>
      </p:pic>
      <p:sp>
        <p:nvSpPr>
          <p:cNvPr id="17" name="TextBox 16">
            <a:extLst>
              <a:ext uri="{FF2B5EF4-FFF2-40B4-BE49-F238E27FC236}">
                <a16:creationId xmlns:a16="http://schemas.microsoft.com/office/drawing/2014/main" id="{E740B9E6-1D12-409E-AEA6-2E2CB44F0DE9}"/>
              </a:ext>
            </a:extLst>
          </p:cNvPr>
          <p:cNvSpPr txBox="1"/>
          <p:nvPr/>
        </p:nvSpPr>
        <p:spPr>
          <a:xfrm>
            <a:off x="2932737" y="4295616"/>
            <a:ext cx="3523220" cy="261610"/>
          </a:xfrm>
          <a:prstGeom prst="rect">
            <a:avLst/>
          </a:prstGeom>
          <a:noFill/>
        </p:spPr>
        <p:txBody>
          <a:bodyPr wrap="square" rtlCol="0">
            <a:spAutoFit/>
          </a:bodyPr>
          <a:lstStyle/>
          <a:p>
            <a:r>
              <a:rPr lang="en-US" sz="1100">
                <a:solidFill>
                  <a:srgbClr val="FF0000"/>
                </a:solidFill>
              </a:rPr>
              <a:t>Nhập lệnh “pip install python-aiml” thêm gói aiml</a:t>
            </a:r>
          </a:p>
        </p:txBody>
      </p:sp>
      <p:sp>
        <p:nvSpPr>
          <p:cNvPr id="18" name="Google Shape;517;p36">
            <a:extLst>
              <a:ext uri="{FF2B5EF4-FFF2-40B4-BE49-F238E27FC236}">
                <a16:creationId xmlns:a16="http://schemas.microsoft.com/office/drawing/2014/main" id="{AF2B96B6-46A7-4556-A1E4-A9138B1A5271}"/>
              </a:ext>
            </a:extLst>
          </p:cNvPr>
          <p:cNvSpPr txBox="1">
            <a:spLocks/>
          </p:cNvSpPr>
          <p:nvPr/>
        </p:nvSpPr>
        <p:spPr>
          <a:xfrm>
            <a:off x="1950401" y="165378"/>
            <a:ext cx="5628817" cy="5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Regular"/>
              <a:buNone/>
              <a:defRPr sz="35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a:t>Cài đặt Mô-đun AIML cho python</a:t>
            </a:r>
          </a:p>
          <a:p>
            <a:pPr algn="l"/>
            <a:endParaRPr lang="en-US"/>
          </a:p>
        </p:txBody>
      </p:sp>
    </p:spTree>
    <p:extLst>
      <p:ext uri="{BB962C8B-B14F-4D97-AF65-F5344CB8AC3E}">
        <p14:creationId xmlns:p14="http://schemas.microsoft.com/office/powerpoint/2010/main" val="1555728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D7B36B-FD6C-4BFE-BFBD-0E1EEA434116}"/>
              </a:ext>
            </a:extLst>
          </p:cNvPr>
          <p:cNvPicPr>
            <a:picLocks noChangeAspect="1"/>
          </p:cNvPicPr>
          <p:nvPr/>
        </p:nvPicPr>
        <p:blipFill>
          <a:blip r:embed="rId2"/>
          <a:stretch>
            <a:fillRect/>
          </a:stretch>
        </p:blipFill>
        <p:spPr>
          <a:xfrm>
            <a:off x="1574440" y="998626"/>
            <a:ext cx="6407240" cy="3445099"/>
          </a:xfrm>
          <a:prstGeom prst="rect">
            <a:avLst/>
          </a:prstGeom>
        </p:spPr>
      </p:pic>
      <p:sp>
        <p:nvSpPr>
          <p:cNvPr id="11" name="Google Shape;517;p36">
            <a:extLst>
              <a:ext uri="{FF2B5EF4-FFF2-40B4-BE49-F238E27FC236}">
                <a16:creationId xmlns:a16="http://schemas.microsoft.com/office/drawing/2014/main" id="{580FE393-81D7-4A69-B141-706EE1B1BCE1}"/>
              </a:ext>
            </a:extLst>
          </p:cNvPr>
          <p:cNvSpPr txBox="1">
            <a:spLocks/>
          </p:cNvSpPr>
          <p:nvPr/>
        </p:nvSpPr>
        <p:spPr>
          <a:xfrm>
            <a:off x="2410820" y="120301"/>
            <a:ext cx="5628817" cy="5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Regular"/>
              <a:buNone/>
              <a:defRPr sz="35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a:t>Kiểm tra chatbot hoạt động </a:t>
            </a:r>
          </a:p>
          <a:p>
            <a:pPr algn="l"/>
            <a:endParaRPr lang="en-US"/>
          </a:p>
        </p:txBody>
      </p:sp>
      <p:sp>
        <p:nvSpPr>
          <p:cNvPr id="12" name="TextBox 11">
            <a:extLst>
              <a:ext uri="{FF2B5EF4-FFF2-40B4-BE49-F238E27FC236}">
                <a16:creationId xmlns:a16="http://schemas.microsoft.com/office/drawing/2014/main" id="{087D56C5-1F61-4FE0-B3EF-3C361DF5F4BB}"/>
              </a:ext>
            </a:extLst>
          </p:cNvPr>
          <p:cNvSpPr txBox="1"/>
          <p:nvPr/>
        </p:nvSpPr>
        <p:spPr>
          <a:xfrm>
            <a:off x="3055088" y="4508740"/>
            <a:ext cx="3944579" cy="261610"/>
          </a:xfrm>
          <a:prstGeom prst="rect">
            <a:avLst/>
          </a:prstGeom>
          <a:noFill/>
        </p:spPr>
        <p:txBody>
          <a:bodyPr wrap="square" rtlCol="0">
            <a:spAutoFit/>
          </a:bodyPr>
          <a:lstStyle/>
          <a:p>
            <a:r>
              <a:rPr lang="en-US" sz="1100">
                <a:solidFill>
                  <a:srgbClr val="FF0000"/>
                </a:solidFill>
              </a:rPr>
              <a:t>Nhập lệnh “python chatbot.py” gọi chương trình chatbot</a:t>
            </a:r>
          </a:p>
        </p:txBody>
      </p:sp>
    </p:spTree>
    <p:extLst>
      <p:ext uri="{BB962C8B-B14F-4D97-AF65-F5344CB8AC3E}">
        <p14:creationId xmlns:p14="http://schemas.microsoft.com/office/powerpoint/2010/main" val="280435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4"/>
          <p:cNvSpPr txBox="1">
            <a:spLocks noGrp="1"/>
          </p:cNvSpPr>
          <p:nvPr>
            <p:ph type="title"/>
          </p:nvPr>
        </p:nvSpPr>
        <p:spPr>
          <a:xfrm>
            <a:off x="4773948" y="2344559"/>
            <a:ext cx="3594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AIML</a:t>
            </a:r>
            <a:endParaRPr/>
          </a:p>
        </p:txBody>
      </p:sp>
      <p:sp>
        <p:nvSpPr>
          <p:cNvPr id="641" name="Google Shape;641;p44"/>
          <p:cNvSpPr txBox="1">
            <a:spLocks noGrp="1"/>
          </p:cNvSpPr>
          <p:nvPr>
            <p:ph type="title" idx="2"/>
          </p:nvPr>
        </p:nvSpPr>
        <p:spPr>
          <a:xfrm>
            <a:off x="7115848" y="1526009"/>
            <a:ext cx="1146000" cy="88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sp>
        <p:nvSpPr>
          <p:cNvPr id="642" name="Google Shape;642;p44"/>
          <p:cNvSpPr txBox="1">
            <a:spLocks noGrp="1"/>
          </p:cNvSpPr>
          <p:nvPr>
            <p:ph type="title" idx="3"/>
          </p:nvPr>
        </p:nvSpPr>
        <p:spPr>
          <a:xfrm>
            <a:off x="5536948" y="3186359"/>
            <a:ext cx="2724900" cy="37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Hướng dẫn cơ bản AIML</a:t>
            </a:r>
            <a:endParaRPr/>
          </a:p>
        </p:txBody>
      </p:sp>
      <p:pic>
        <p:nvPicPr>
          <p:cNvPr id="7" name="Picture 6">
            <a:extLst>
              <a:ext uri="{FF2B5EF4-FFF2-40B4-BE49-F238E27FC236}">
                <a16:creationId xmlns:a16="http://schemas.microsoft.com/office/drawing/2014/main" id="{D4B84DF9-DA3F-48BA-ABA8-38AD28651139}"/>
              </a:ext>
            </a:extLst>
          </p:cNvPr>
          <p:cNvPicPr>
            <a:picLocks noChangeAspect="1"/>
          </p:cNvPicPr>
          <p:nvPr/>
        </p:nvPicPr>
        <p:blipFill>
          <a:blip r:embed="rId3"/>
          <a:stretch>
            <a:fillRect/>
          </a:stretch>
        </p:blipFill>
        <p:spPr>
          <a:xfrm>
            <a:off x="0" y="0"/>
            <a:ext cx="5916304" cy="5143500"/>
          </a:xfrm>
          <a:prstGeom prst="rect">
            <a:avLst/>
          </a:prstGeom>
        </p:spPr>
      </p:pic>
    </p:spTree>
    <p:extLst>
      <p:ext uri="{BB962C8B-B14F-4D97-AF65-F5344CB8AC3E}">
        <p14:creationId xmlns:p14="http://schemas.microsoft.com/office/powerpoint/2010/main" val="1251707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517;p36">
            <a:extLst>
              <a:ext uri="{FF2B5EF4-FFF2-40B4-BE49-F238E27FC236}">
                <a16:creationId xmlns:a16="http://schemas.microsoft.com/office/drawing/2014/main" id="{BD6A9465-1635-47B5-BEAC-0F6383C4B38E}"/>
              </a:ext>
            </a:extLst>
          </p:cNvPr>
          <p:cNvSpPr txBox="1">
            <a:spLocks/>
          </p:cNvSpPr>
          <p:nvPr/>
        </p:nvSpPr>
        <p:spPr>
          <a:xfrm>
            <a:off x="3230611" y="158937"/>
            <a:ext cx="3678903" cy="5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Regular"/>
              <a:buNone/>
              <a:defRPr sz="35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a:t>Thẻ AIML cơ bản </a:t>
            </a:r>
          </a:p>
          <a:p>
            <a:pPr algn="l"/>
            <a:endParaRPr lang="en-US"/>
          </a:p>
        </p:txBody>
      </p:sp>
      <p:graphicFrame>
        <p:nvGraphicFramePr>
          <p:cNvPr id="12" name="Table 12">
            <a:extLst>
              <a:ext uri="{FF2B5EF4-FFF2-40B4-BE49-F238E27FC236}">
                <a16:creationId xmlns:a16="http://schemas.microsoft.com/office/drawing/2014/main" id="{14A6CEEC-C3F8-449A-80ED-90C3394B9833}"/>
              </a:ext>
            </a:extLst>
          </p:cNvPr>
          <p:cNvGraphicFramePr>
            <a:graphicFrameLocks noGrp="1"/>
          </p:cNvGraphicFramePr>
          <p:nvPr>
            <p:extLst>
              <p:ext uri="{D42A27DB-BD31-4B8C-83A1-F6EECF244321}">
                <p14:modId xmlns:p14="http://schemas.microsoft.com/office/powerpoint/2010/main" val="3177998036"/>
              </p:ext>
            </p:extLst>
          </p:nvPr>
        </p:nvGraphicFramePr>
        <p:xfrm>
          <a:off x="1061434" y="1358845"/>
          <a:ext cx="7451501" cy="2607816"/>
        </p:xfrm>
        <a:graphic>
          <a:graphicData uri="http://schemas.openxmlformats.org/drawingml/2006/table">
            <a:tbl>
              <a:tblPr firstRow="1" bandRow="1">
                <a:tableStyleId>{72833802-FEF1-4C79-8D5D-14CF1EAF98D9}</a:tableStyleId>
              </a:tblPr>
              <a:tblGrid>
                <a:gridCol w="1225639">
                  <a:extLst>
                    <a:ext uri="{9D8B030D-6E8A-4147-A177-3AD203B41FA5}">
                      <a16:colId xmlns:a16="http://schemas.microsoft.com/office/drawing/2014/main" val="2494689146"/>
                    </a:ext>
                  </a:extLst>
                </a:gridCol>
                <a:gridCol w="6225862">
                  <a:extLst>
                    <a:ext uri="{9D8B030D-6E8A-4147-A177-3AD203B41FA5}">
                      <a16:colId xmlns:a16="http://schemas.microsoft.com/office/drawing/2014/main" val="3486049446"/>
                    </a:ext>
                  </a:extLst>
                </a:gridCol>
              </a:tblGrid>
              <a:tr h="386241">
                <a:tc>
                  <a:txBody>
                    <a:bodyPr/>
                    <a:lstStyle/>
                    <a:p>
                      <a:pPr algn="ctr"/>
                      <a:r>
                        <a:rPr lang="en-US">
                          <a:solidFill>
                            <a:schemeClr val="bg1"/>
                          </a:solidFill>
                        </a:rPr>
                        <a:t>Thẻ</a:t>
                      </a:r>
                    </a:p>
                  </a:txBody>
                  <a:tcPr>
                    <a:lnL w="9525" cap="flat" cmpd="sng" algn="ctr">
                      <a:noFill/>
                      <a:prstDash val="soli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4"/>
                    </a:solidFill>
                  </a:tcPr>
                </a:tc>
                <a:tc>
                  <a:txBody>
                    <a:bodyPr/>
                    <a:lstStyle/>
                    <a:p>
                      <a:pPr algn="ctr"/>
                      <a:r>
                        <a:rPr lang="en-US">
                          <a:solidFill>
                            <a:schemeClr val="bg1"/>
                          </a:solidFill>
                        </a:rPr>
                        <a:t>Mô tả AIML</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96184952"/>
                  </a:ext>
                </a:extLst>
              </a:tr>
              <a:tr h="373487">
                <a:tc>
                  <a:txBody>
                    <a:bodyPr/>
                    <a:lstStyle/>
                    <a:p>
                      <a:r>
                        <a:rPr lang="en-US" sz="1400" b="1" i="0" u="none" strike="noStrike" cap="none">
                          <a:solidFill>
                            <a:schemeClr val="bg1"/>
                          </a:solidFill>
                          <a:effectLst/>
                          <a:latin typeface="+mn-lt"/>
                          <a:ea typeface="+mn-ea"/>
                          <a:cs typeface="+mn-cs"/>
                          <a:sym typeface="Arial"/>
                        </a:rPr>
                        <a:t>&lt;aiml&gt;</a:t>
                      </a:r>
                      <a:endParaRPr lang="en-US" sz="1400" b="0" i="0" u="none" strike="noStrike" cap="none">
                        <a:solidFill>
                          <a:schemeClr val="bg1"/>
                        </a:solidFill>
                        <a:effectLst/>
                        <a:latin typeface="+mn-lt"/>
                        <a:ea typeface="+mn-ea"/>
                        <a:cs typeface="+mn-cs"/>
                        <a:sym typeface="Arial"/>
                      </a:endParaRPr>
                    </a:p>
                  </a:txBody>
                  <a:tcPr>
                    <a:lnT w="9525" cap="flat" cmpd="sng" algn="ctr">
                      <a:noFill/>
                      <a:prstDash val="solid"/>
                    </a:lnT>
                  </a:tcPr>
                </a:tc>
                <a:tc>
                  <a:txBody>
                    <a:bodyPr/>
                    <a:lstStyle/>
                    <a:p>
                      <a:r>
                        <a:rPr lang="en-US" sz="1400" b="0" i="0" u="none" strike="noStrike" cap="none">
                          <a:solidFill>
                            <a:schemeClr val="bg1"/>
                          </a:solidFill>
                          <a:effectLst/>
                          <a:latin typeface="+mn-lt"/>
                          <a:ea typeface="+mn-ea"/>
                          <a:cs typeface="+mn-cs"/>
                          <a:sym typeface="Arial"/>
                        </a:rPr>
                        <a:t>Xác định phần đầu và phần cuối của tài liệu AIML</a:t>
                      </a:r>
                    </a:p>
                    <a:p>
                      <a:endParaRPr lang="en-US">
                        <a:solidFill>
                          <a:schemeClr val="bg1"/>
                        </a:solidFill>
                      </a:endParaRPr>
                    </a:p>
                  </a:txBody>
                  <a:tcPr/>
                </a:tc>
                <a:extLst>
                  <a:ext uri="{0D108BD9-81ED-4DB2-BD59-A6C34878D82A}">
                    <a16:rowId xmlns:a16="http://schemas.microsoft.com/office/drawing/2014/main" val="2758305411"/>
                  </a:ext>
                </a:extLst>
              </a:tr>
              <a:tr h="396669">
                <a:tc>
                  <a:txBody>
                    <a:bodyPr/>
                    <a:lstStyle/>
                    <a:p>
                      <a:r>
                        <a:rPr lang="en-US" sz="1400" b="1" i="0" u="none" strike="noStrike" cap="none">
                          <a:solidFill>
                            <a:schemeClr val="bg1"/>
                          </a:solidFill>
                          <a:effectLst/>
                          <a:latin typeface="+mn-lt"/>
                          <a:ea typeface="+mn-ea"/>
                          <a:cs typeface="+mn-cs"/>
                          <a:sym typeface="Arial"/>
                        </a:rPr>
                        <a:t>&lt;category&gt;</a:t>
                      </a:r>
                      <a:endParaRPr lang="en-US">
                        <a:solidFill>
                          <a:schemeClr val="bg1"/>
                        </a:solidFill>
                      </a:endParaRPr>
                    </a:p>
                  </a:txBody>
                  <a:tcPr/>
                </a:tc>
                <a:tc>
                  <a:txBody>
                    <a:bodyPr/>
                    <a:lstStyle/>
                    <a:p>
                      <a:r>
                        <a:rPr lang="vi-VN" sz="1400" b="0" i="0" u="none" strike="noStrike" cap="none">
                          <a:solidFill>
                            <a:schemeClr val="bg1"/>
                          </a:solidFill>
                          <a:effectLst/>
                          <a:latin typeface="+mn-lt"/>
                          <a:ea typeface="+mn-ea"/>
                          <a:cs typeface="+mn-cs"/>
                          <a:sym typeface="Arial"/>
                        </a:rPr>
                        <a:t>Xác định </a:t>
                      </a:r>
                      <a:r>
                        <a:rPr lang="en-US" sz="1400" b="0" i="0" u="none" strike="noStrike" cap="none">
                          <a:solidFill>
                            <a:schemeClr val="bg1"/>
                          </a:solidFill>
                          <a:effectLst/>
                          <a:latin typeface="+mn-lt"/>
                          <a:ea typeface="+mn-ea"/>
                          <a:cs typeface="+mn-cs"/>
                          <a:sym typeface="Arial"/>
                        </a:rPr>
                        <a:t>đơn vị kiến thức </a:t>
                      </a:r>
                      <a:r>
                        <a:rPr lang="vi-VN" sz="1400" b="0" i="0" u="none" strike="noStrike" cap="none">
                          <a:solidFill>
                            <a:schemeClr val="bg1"/>
                          </a:solidFill>
                          <a:effectLst/>
                          <a:latin typeface="+mn-lt"/>
                          <a:ea typeface="+mn-ea"/>
                          <a:cs typeface="+mn-cs"/>
                          <a:sym typeface="Arial"/>
                        </a:rPr>
                        <a:t>trong cơ sở kiến ​​thức của </a:t>
                      </a:r>
                      <a:r>
                        <a:rPr lang="en-US" sz="1400" b="0" i="0" u="none" strike="noStrike" cap="none">
                          <a:solidFill>
                            <a:schemeClr val="bg1"/>
                          </a:solidFill>
                          <a:effectLst/>
                          <a:latin typeface="+mn-lt"/>
                          <a:ea typeface="+mn-ea"/>
                          <a:cs typeface="+mn-cs"/>
                          <a:sym typeface="Arial"/>
                        </a:rPr>
                        <a:t>chat</a:t>
                      </a:r>
                      <a:r>
                        <a:rPr lang="vi-VN" sz="1400" b="0" i="0" u="none" strike="noStrike" cap="none">
                          <a:solidFill>
                            <a:schemeClr val="bg1"/>
                          </a:solidFill>
                          <a:effectLst/>
                          <a:latin typeface="+mn-lt"/>
                          <a:ea typeface="+mn-ea"/>
                          <a:cs typeface="+mn-cs"/>
                          <a:sym typeface="Arial"/>
                        </a:rPr>
                        <a:t>bot.</a:t>
                      </a:r>
                    </a:p>
                    <a:p>
                      <a:endParaRPr lang="en-US">
                        <a:solidFill>
                          <a:schemeClr val="bg1"/>
                        </a:solidFill>
                      </a:endParaRPr>
                    </a:p>
                  </a:txBody>
                  <a:tcPr/>
                </a:tc>
                <a:extLst>
                  <a:ext uri="{0D108BD9-81ED-4DB2-BD59-A6C34878D82A}">
                    <a16:rowId xmlns:a16="http://schemas.microsoft.com/office/drawing/2014/main" val="310097113"/>
                  </a:ext>
                </a:extLst>
              </a:tr>
              <a:tr h="451190">
                <a:tc>
                  <a:txBody>
                    <a:bodyPr/>
                    <a:lstStyle/>
                    <a:p>
                      <a:r>
                        <a:rPr lang="en-US" sz="1400" b="1" i="0" u="none" strike="noStrike" cap="none">
                          <a:solidFill>
                            <a:schemeClr val="bg1"/>
                          </a:solidFill>
                          <a:effectLst/>
                          <a:latin typeface="+mn-lt"/>
                          <a:ea typeface="+mn-ea"/>
                          <a:cs typeface="+mn-cs"/>
                          <a:sym typeface="Arial"/>
                        </a:rPr>
                        <a:t>&lt;pattern&gt;</a:t>
                      </a:r>
                      <a:endParaRPr lang="en-US">
                        <a:solidFill>
                          <a:schemeClr val="bg1"/>
                        </a:solidFill>
                      </a:endParaRPr>
                    </a:p>
                  </a:txBody>
                  <a:tcPr/>
                </a:tc>
                <a:tc>
                  <a:txBody>
                    <a:bodyPr/>
                    <a:lstStyle/>
                    <a:p>
                      <a:r>
                        <a:rPr lang="vi-VN" sz="1400" b="0" i="0" u="none" strike="noStrike" cap="none">
                          <a:solidFill>
                            <a:schemeClr val="bg1"/>
                          </a:solidFill>
                          <a:effectLst/>
                          <a:latin typeface="+mn-lt"/>
                          <a:ea typeface="+mn-ea"/>
                          <a:cs typeface="+mn-cs"/>
                          <a:sym typeface="Arial"/>
                        </a:rPr>
                        <a:t>Xác định mẫu để khớp với những gì người dùng có thể nhập vào </a:t>
                      </a:r>
                      <a:r>
                        <a:rPr lang="en-US" sz="1400" b="0" i="0" u="none" strike="noStrike" cap="none">
                          <a:solidFill>
                            <a:schemeClr val="bg1"/>
                          </a:solidFill>
                          <a:effectLst/>
                          <a:latin typeface="+mn-lt"/>
                          <a:ea typeface="+mn-ea"/>
                          <a:cs typeface="+mn-cs"/>
                          <a:sym typeface="Arial"/>
                        </a:rPr>
                        <a:t>chat</a:t>
                      </a:r>
                      <a:r>
                        <a:rPr lang="vi-VN" sz="1400" b="0" i="0" u="none" strike="noStrike" cap="none">
                          <a:solidFill>
                            <a:schemeClr val="bg1"/>
                          </a:solidFill>
                          <a:effectLst/>
                          <a:latin typeface="+mn-lt"/>
                          <a:ea typeface="+mn-ea"/>
                          <a:cs typeface="+mn-cs"/>
                          <a:sym typeface="Arial"/>
                        </a:rPr>
                        <a:t>bot.</a:t>
                      </a:r>
                      <a:endParaRPr lang="en-US">
                        <a:solidFill>
                          <a:schemeClr val="bg1"/>
                        </a:solidFill>
                      </a:endParaRPr>
                    </a:p>
                  </a:txBody>
                  <a:tcPr/>
                </a:tc>
                <a:extLst>
                  <a:ext uri="{0D108BD9-81ED-4DB2-BD59-A6C34878D82A}">
                    <a16:rowId xmlns:a16="http://schemas.microsoft.com/office/drawing/2014/main" val="2461004856"/>
                  </a:ext>
                </a:extLst>
              </a:tr>
              <a:tr h="734065">
                <a:tc>
                  <a:txBody>
                    <a:bodyPr/>
                    <a:lstStyle/>
                    <a:p>
                      <a:pPr algn="just" fontAlgn="t"/>
                      <a:br>
                        <a:rPr lang="en-US" b="1">
                          <a:solidFill>
                            <a:schemeClr val="bg1"/>
                          </a:solidFill>
                          <a:effectLst/>
                        </a:rPr>
                      </a:br>
                      <a:r>
                        <a:rPr lang="en-US" b="1">
                          <a:solidFill>
                            <a:schemeClr val="bg1"/>
                          </a:solidFill>
                          <a:effectLst/>
                        </a:rPr>
                        <a:t>&lt;template&gt;</a:t>
                      </a:r>
                      <a:endParaRPr lang="en-US">
                        <a:solidFill>
                          <a:schemeClr val="bg1"/>
                        </a:solidFill>
                        <a:effectLst/>
                      </a:endParaRPr>
                    </a:p>
                  </a:txBody>
                  <a:tcPr marL="76200" marR="76200" marT="76200" marB="76200"/>
                </a:tc>
                <a:tc>
                  <a:txBody>
                    <a:bodyPr/>
                    <a:lstStyle/>
                    <a:p>
                      <a:pPr algn="just" fontAlgn="t"/>
                      <a:br>
                        <a:rPr lang="vi-VN" b="1">
                          <a:solidFill>
                            <a:schemeClr val="bg1"/>
                          </a:solidFill>
                          <a:effectLst/>
                        </a:rPr>
                      </a:br>
                      <a:r>
                        <a:rPr lang="vi-VN">
                          <a:solidFill>
                            <a:schemeClr val="bg1"/>
                          </a:solidFill>
                          <a:effectLst/>
                        </a:rPr>
                        <a:t>Xác định phản hồi của </a:t>
                      </a:r>
                      <a:r>
                        <a:rPr lang="en-US">
                          <a:solidFill>
                            <a:schemeClr val="bg1"/>
                          </a:solidFill>
                          <a:effectLst/>
                        </a:rPr>
                        <a:t>chat</a:t>
                      </a:r>
                      <a:r>
                        <a:rPr lang="vi-VN">
                          <a:solidFill>
                            <a:schemeClr val="bg1"/>
                          </a:solidFill>
                          <a:effectLst/>
                        </a:rPr>
                        <a:t>bot đối với đầu vào của người dùng.</a:t>
                      </a:r>
                    </a:p>
                  </a:txBody>
                  <a:tcPr marL="76200" marR="76200" marT="76200" marB="76200"/>
                </a:tc>
                <a:extLst>
                  <a:ext uri="{0D108BD9-81ED-4DB2-BD59-A6C34878D82A}">
                    <a16:rowId xmlns:a16="http://schemas.microsoft.com/office/drawing/2014/main" val="894649872"/>
                  </a:ext>
                </a:extLst>
              </a:tr>
            </a:tbl>
          </a:graphicData>
        </a:graphic>
      </p:graphicFrame>
    </p:spTree>
    <p:extLst>
      <p:ext uri="{BB962C8B-B14F-4D97-AF65-F5344CB8AC3E}">
        <p14:creationId xmlns:p14="http://schemas.microsoft.com/office/powerpoint/2010/main" val="3390838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517;p36">
            <a:extLst>
              <a:ext uri="{FF2B5EF4-FFF2-40B4-BE49-F238E27FC236}">
                <a16:creationId xmlns:a16="http://schemas.microsoft.com/office/drawing/2014/main" id="{C43EBCF4-8686-415D-AF67-9AC510D0497A}"/>
              </a:ext>
            </a:extLst>
          </p:cNvPr>
          <p:cNvSpPr txBox="1">
            <a:spLocks/>
          </p:cNvSpPr>
          <p:nvPr/>
        </p:nvSpPr>
        <p:spPr>
          <a:xfrm>
            <a:off x="3159776" y="36104"/>
            <a:ext cx="3678903" cy="5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Regular"/>
              <a:buNone/>
              <a:defRPr sz="35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a:t>Thẻ &lt;set&gt; và &lt;get&gt;</a:t>
            </a:r>
          </a:p>
          <a:p>
            <a:pPr algn="l"/>
            <a:endParaRPr lang="en-US"/>
          </a:p>
        </p:txBody>
      </p:sp>
      <p:sp>
        <p:nvSpPr>
          <p:cNvPr id="12" name="TextBox 11">
            <a:extLst>
              <a:ext uri="{FF2B5EF4-FFF2-40B4-BE49-F238E27FC236}">
                <a16:creationId xmlns:a16="http://schemas.microsoft.com/office/drawing/2014/main" id="{97250040-5A39-4D73-8030-A2AB26C875E9}"/>
              </a:ext>
            </a:extLst>
          </p:cNvPr>
          <p:cNvSpPr txBox="1"/>
          <p:nvPr/>
        </p:nvSpPr>
        <p:spPr>
          <a:xfrm>
            <a:off x="530257" y="792563"/>
            <a:ext cx="8744756" cy="954107"/>
          </a:xfrm>
          <a:prstGeom prst="rect">
            <a:avLst/>
          </a:prstGeom>
          <a:noFill/>
        </p:spPr>
        <p:txBody>
          <a:bodyPr wrap="square" rtlCol="0">
            <a:spAutoFit/>
          </a:bodyPr>
          <a:lstStyle/>
          <a:p>
            <a:pPr algn="l"/>
            <a:br>
              <a:rPr lang="vi-VN">
                <a:solidFill>
                  <a:srgbClr val="20124D"/>
                </a:solidFill>
                <a:latin typeface="Arial" panose="020B0604020202020204" pitchFamily="34" charset="0"/>
              </a:rPr>
            </a:br>
            <a:r>
              <a:rPr lang="vi-VN" b="0" i="0">
                <a:solidFill>
                  <a:srgbClr val="20124D"/>
                </a:solidFill>
                <a:effectLst/>
                <a:latin typeface="Arial" panose="020B0604020202020204" pitchFamily="34" charset="0"/>
              </a:rPr>
              <a:t>Thẻ </a:t>
            </a:r>
            <a:r>
              <a:rPr lang="vi-VN" b="1" i="0">
                <a:solidFill>
                  <a:srgbClr val="20124D"/>
                </a:solidFill>
                <a:effectLst/>
                <a:latin typeface="Arial" panose="020B0604020202020204" pitchFamily="34" charset="0"/>
              </a:rPr>
              <a:t>&lt;set&gt;</a:t>
            </a:r>
            <a:r>
              <a:rPr lang="vi-VN" b="0" i="0">
                <a:solidFill>
                  <a:srgbClr val="20124D"/>
                </a:solidFill>
                <a:effectLst/>
                <a:latin typeface="Arial" panose="020B0604020202020204" pitchFamily="34" charset="0"/>
              </a:rPr>
              <a:t> và </a:t>
            </a:r>
            <a:r>
              <a:rPr lang="vi-VN" b="1" i="0">
                <a:solidFill>
                  <a:srgbClr val="20124D"/>
                </a:solidFill>
                <a:effectLst/>
                <a:latin typeface="Arial" panose="020B0604020202020204" pitchFamily="34" charset="0"/>
              </a:rPr>
              <a:t>&lt;get&gt;</a:t>
            </a:r>
            <a:r>
              <a:rPr lang="vi-VN" b="0" i="0">
                <a:solidFill>
                  <a:srgbClr val="20124D"/>
                </a:solidFill>
                <a:effectLst/>
                <a:latin typeface="Arial" panose="020B0604020202020204" pitchFamily="34" charset="0"/>
              </a:rPr>
              <a:t> được sử dụng để làm việc với các biến trong AIML. Các biến có thể là xác định trước hoặc các biến do người lập trình tạo r</a:t>
            </a:r>
            <a:r>
              <a:rPr lang="en-US" b="0" i="0">
                <a:solidFill>
                  <a:srgbClr val="20124D"/>
                </a:solidFill>
                <a:effectLst/>
                <a:latin typeface="Arial" panose="020B0604020202020204" pitchFamily="34" charset="0"/>
              </a:rPr>
              <a:t>a</a:t>
            </a:r>
            <a:endParaRPr lang="vi-VN" b="0" i="0">
              <a:solidFill>
                <a:srgbClr val="20124D"/>
              </a:solidFill>
              <a:effectLst/>
              <a:latin typeface="Arial" panose="020B0604020202020204" pitchFamily="34" charset="0"/>
            </a:endParaRPr>
          </a:p>
          <a:p>
            <a:endParaRPr lang="en-US">
              <a:solidFill>
                <a:srgbClr val="20124D"/>
              </a:solidFill>
            </a:endParaRPr>
          </a:p>
        </p:txBody>
      </p:sp>
      <p:pic>
        <p:nvPicPr>
          <p:cNvPr id="13" name="Picture 12">
            <a:extLst>
              <a:ext uri="{FF2B5EF4-FFF2-40B4-BE49-F238E27FC236}">
                <a16:creationId xmlns:a16="http://schemas.microsoft.com/office/drawing/2014/main" id="{07EAA263-9CE6-4B5B-A70F-7BD9DE241BF3}"/>
              </a:ext>
            </a:extLst>
          </p:cNvPr>
          <p:cNvPicPr>
            <a:picLocks noChangeAspect="1"/>
          </p:cNvPicPr>
          <p:nvPr/>
        </p:nvPicPr>
        <p:blipFill>
          <a:blip r:embed="rId2"/>
          <a:stretch>
            <a:fillRect/>
          </a:stretch>
        </p:blipFill>
        <p:spPr>
          <a:xfrm>
            <a:off x="580773" y="1669397"/>
            <a:ext cx="3929056" cy="2961905"/>
          </a:xfrm>
          <a:prstGeom prst="rect">
            <a:avLst/>
          </a:prstGeom>
        </p:spPr>
      </p:pic>
      <p:pic>
        <p:nvPicPr>
          <p:cNvPr id="16" name="Picture 15">
            <a:extLst>
              <a:ext uri="{FF2B5EF4-FFF2-40B4-BE49-F238E27FC236}">
                <a16:creationId xmlns:a16="http://schemas.microsoft.com/office/drawing/2014/main" id="{23D49EBB-5071-49F2-95A7-452163A04435}"/>
              </a:ext>
            </a:extLst>
          </p:cNvPr>
          <p:cNvPicPr>
            <a:picLocks noChangeAspect="1"/>
          </p:cNvPicPr>
          <p:nvPr/>
        </p:nvPicPr>
        <p:blipFill>
          <a:blip r:embed="rId3"/>
          <a:stretch>
            <a:fillRect/>
          </a:stretch>
        </p:blipFill>
        <p:spPr>
          <a:xfrm>
            <a:off x="6059509" y="1669397"/>
            <a:ext cx="3004993" cy="2961906"/>
          </a:xfrm>
          <a:prstGeom prst="rect">
            <a:avLst/>
          </a:prstGeom>
        </p:spPr>
      </p:pic>
      <p:cxnSp>
        <p:nvCxnSpPr>
          <p:cNvPr id="18" name="Straight Arrow Connector 17">
            <a:extLst>
              <a:ext uri="{FF2B5EF4-FFF2-40B4-BE49-F238E27FC236}">
                <a16:creationId xmlns:a16="http://schemas.microsoft.com/office/drawing/2014/main" id="{1CA799C7-2616-44EE-9F8C-9D6FED108675}"/>
              </a:ext>
            </a:extLst>
          </p:cNvPr>
          <p:cNvCxnSpPr>
            <a:cxnSpLocks/>
          </p:cNvCxnSpPr>
          <p:nvPr/>
        </p:nvCxnSpPr>
        <p:spPr>
          <a:xfrm>
            <a:off x="4902635" y="3068826"/>
            <a:ext cx="97626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376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4"/>
          <p:cNvSpPr txBox="1">
            <a:spLocks noGrp="1"/>
          </p:cNvSpPr>
          <p:nvPr>
            <p:ph type="title"/>
          </p:nvPr>
        </p:nvSpPr>
        <p:spPr>
          <a:xfrm>
            <a:off x="4610650" y="2371125"/>
            <a:ext cx="3594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Giới thiệu</a:t>
            </a:r>
            <a:endParaRPr/>
          </a:p>
        </p:txBody>
      </p:sp>
      <p:sp>
        <p:nvSpPr>
          <p:cNvPr id="641" name="Google Shape;641;p44"/>
          <p:cNvSpPr txBox="1">
            <a:spLocks noGrp="1"/>
          </p:cNvSpPr>
          <p:nvPr>
            <p:ph type="title" idx="2"/>
          </p:nvPr>
        </p:nvSpPr>
        <p:spPr>
          <a:xfrm>
            <a:off x="7011575" y="1556475"/>
            <a:ext cx="1146000" cy="88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latin typeface="Tahoma" panose="020B0604030504040204" pitchFamily="34" charset="0"/>
                <a:ea typeface="Tahoma" panose="020B0604030504040204" pitchFamily="34" charset="0"/>
                <a:cs typeface="Tahoma" panose="020B0604030504040204" pitchFamily="34" charset="0"/>
              </a:rPr>
              <a:t>01</a:t>
            </a:r>
            <a:endParaRPr>
              <a:latin typeface="Tahoma" panose="020B0604030504040204" pitchFamily="34" charset="0"/>
              <a:ea typeface="Tahoma" panose="020B0604030504040204" pitchFamily="34" charset="0"/>
              <a:cs typeface="Tahoma" panose="020B0604030504040204" pitchFamily="34" charset="0"/>
            </a:endParaRPr>
          </a:p>
        </p:txBody>
      </p:sp>
      <p:sp>
        <p:nvSpPr>
          <p:cNvPr id="642" name="Google Shape;642;p44"/>
          <p:cNvSpPr txBox="1">
            <a:spLocks noGrp="1"/>
          </p:cNvSpPr>
          <p:nvPr>
            <p:ph type="title" idx="3"/>
          </p:nvPr>
        </p:nvSpPr>
        <p:spPr>
          <a:xfrm>
            <a:off x="6702731" y="3267869"/>
            <a:ext cx="2724900" cy="374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a:latin typeface="Tahoma" panose="020B0604030504040204" pitchFamily="34" charset="0"/>
                <a:ea typeface="Tahoma" panose="020B0604030504040204" pitchFamily="34" charset="0"/>
                <a:cs typeface="Tahoma" panose="020B0604030504040204" pitchFamily="34" charset="0"/>
              </a:rPr>
              <a:t>Chatbot là gì ?</a:t>
            </a:r>
          </a:p>
        </p:txBody>
      </p:sp>
      <p:pic>
        <p:nvPicPr>
          <p:cNvPr id="9" name="Picture 8">
            <a:extLst>
              <a:ext uri="{FF2B5EF4-FFF2-40B4-BE49-F238E27FC236}">
                <a16:creationId xmlns:a16="http://schemas.microsoft.com/office/drawing/2014/main" id="{EC858E98-9376-4B98-A0CC-199011ED21E8}"/>
              </a:ext>
            </a:extLst>
          </p:cNvPr>
          <p:cNvPicPr>
            <a:picLocks noChangeAspect="1"/>
          </p:cNvPicPr>
          <p:nvPr/>
        </p:nvPicPr>
        <p:blipFill>
          <a:blip r:embed="rId3"/>
          <a:stretch>
            <a:fillRect/>
          </a:stretch>
        </p:blipFill>
        <p:spPr>
          <a:xfrm>
            <a:off x="0" y="0"/>
            <a:ext cx="5232753"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17;p36">
            <a:extLst>
              <a:ext uri="{FF2B5EF4-FFF2-40B4-BE49-F238E27FC236}">
                <a16:creationId xmlns:a16="http://schemas.microsoft.com/office/drawing/2014/main" id="{FC9A71B1-8901-4656-8EFA-CB4D037F30AD}"/>
              </a:ext>
            </a:extLst>
          </p:cNvPr>
          <p:cNvSpPr txBox="1">
            <a:spLocks/>
          </p:cNvSpPr>
          <p:nvPr/>
        </p:nvSpPr>
        <p:spPr>
          <a:xfrm>
            <a:off x="3556794" y="81665"/>
            <a:ext cx="3678903" cy="5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Regular"/>
              <a:buNone/>
              <a:defRPr sz="35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a:t>Thẻ &lt;srai&gt;</a:t>
            </a:r>
          </a:p>
        </p:txBody>
      </p:sp>
      <p:sp>
        <p:nvSpPr>
          <p:cNvPr id="3" name="TextBox 2">
            <a:extLst>
              <a:ext uri="{FF2B5EF4-FFF2-40B4-BE49-F238E27FC236}">
                <a16:creationId xmlns:a16="http://schemas.microsoft.com/office/drawing/2014/main" id="{6177C62E-7496-44C9-B04F-B9820F92F32C}"/>
              </a:ext>
            </a:extLst>
          </p:cNvPr>
          <p:cNvSpPr txBox="1"/>
          <p:nvPr/>
        </p:nvSpPr>
        <p:spPr>
          <a:xfrm>
            <a:off x="399244" y="633365"/>
            <a:ext cx="8744756" cy="523220"/>
          </a:xfrm>
          <a:prstGeom prst="rect">
            <a:avLst/>
          </a:prstGeom>
          <a:noFill/>
        </p:spPr>
        <p:txBody>
          <a:bodyPr wrap="square" rtlCol="0">
            <a:spAutoFit/>
          </a:bodyPr>
          <a:lstStyle/>
          <a:p>
            <a:pPr algn="l"/>
            <a:br>
              <a:rPr lang="vi-VN">
                <a:solidFill>
                  <a:srgbClr val="20124D"/>
                </a:solidFill>
                <a:latin typeface="Arial" panose="020B0604020202020204" pitchFamily="34" charset="0"/>
              </a:rPr>
            </a:br>
            <a:r>
              <a:rPr lang="vi-VN" b="0" i="0">
                <a:solidFill>
                  <a:srgbClr val="20124D"/>
                </a:solidFill>
                <a:effectLst/>
                <a:latin typeface="Arial" panose="020B0604020202020204" pitchFamily="34" charset="0"/>
              </a:rPr>
              <a:t>Thẻ </a:t>
            </a:r>
            <a:r>
              <a:rPr lang="en-US" b="1" i="0">
                <a:solidFill>
                  <a:srgbClr val="000000"/>
                </a:solidFill>
                <a:effectLst/>
                <a:latin typeface="Arial" panose="020B0604020202020204" pitchFamily="34" charset="0"/>
              </a:rPr>
              <a:t>&lt;srai&gt; </a:t>
            </a:r>
            <a:r>
              <a:rPr lang="en-US" b="0" i="0">
                <a:solidFill>
                  <a:srgbClr val="000000"/>
                </a:solidFill>
                <a:effectLst/>
                <a:latin typeface="Arial" panose="020B0604020202020204" pitchFamily="34" charset="0"/>
              </a:rPr>
              <a:t>là </a:t>
            </a:r>
            <a:r>
              <a:rPr lang="en-US">
                <a:latin typeface="Arial" panose="020B0604020202020204" pitchFamily="34" charset="0"/>
              </a:rPr>
              <a:t>t</a:t>
            </a:r>
            <a:r>
              <a:rPr lang="en-US" b="0" i="0">
                <a:solidFill>
                  <a:srgbClr val="000000"/>
                </a:solidFill>
                <a:effectLst/>
                <a:latin typeface="Arial" panose="020B0604020202020204" pitchFamily="34" charset="0"/>
              </a:rPr>
              <a:t>hẻ cho phép AIML xác định các mục tiêu khác nhau cho cùng một mẫu</a:t>
            </a:r>
            <a:endParaRPr lang="en-US">
              <a:solidFill>
                <a:srgbClr val="20124D"/>
              </a:solidFill>
            </a:endParaRPr>
          </a:p>
        </p:txBody>
      </p:sp>
      <p:pic>
        <p:nvPicPr>
          <p:cNvPr id="5" name="Picture 4">
            <a:extLst>
              <a:ext uri="{FF2B5EF4-FFF2-40B4-BE49-F238E27FC236}">
                <a16:creationId xmlns:a16="http://schemas.microsoft.com/office/drawing/2014/main" id="{7A9DE18D-B9DE-4896-A4F0-035CEDFB0631}"/>
              </a:ext>
            </a:extLst>
          </p:cNvPr>
          <p:cNvPicPr>
            <a:picLocks noChangeAspect="1"/>
          </p:cNvPicPr>
          <p:nvPr/>
        </p:nvPicPr>
        <p:blipFill>
          <a:blip r:embed="rId2"/>
          <a:stretch>
            <a:fillRect/>
          </a:stretch>
        </p:blipFill>
        <p:spPr>
          <a:xfrm>
            <a:off x="1026067" y="1449729"/>
            <a:ext cx="3554288" cy="2952381"/>
          </a:xfrm>
          <a:prstGeom prst="rect">
            <a:avLst/>
          </a:prstGeom>
        </p:spPr>
      </p:pic>
      <p:pic>
        <p:nvPicPr>
          <p:cNvPr id="7" name="Picture 6">
            <a:extLst>
              <a:ext uri="{FF2B5EF4-FFF2-40B4-BE49-F238E27FC236}">
                <a16:creationId xmlns:a16="http://schemas.microsoft.com/office/drawing/2014/main" id="{AE25D61B-422F-4759-9307-264B630A5C4E}"/>
              </a:ext>
            </a:extLst>
          </p:cNvPr>
          <p:cNvPicPr>
            <a:picLocks noChangeAspect="1"/>
          </p:cNvPicPr>
          <p:nvPr/>
        </p:nvPicPr>
        <p:blipFill>
          <a:blip r:embed="rId3"/>
          <a:stretch>
            <a:fillRect/>
          </a:stretch>
        </p:blipFill>
        <p:spPr>
          <a:xfrm>
            <a:off x="6194737" y="1504752"/>
            <a:ext cx="2762520" cy="3005383"/>
          </a:xfrm>
          <a:prstGeom prst="rect">
            <a:avLst/>
          </a:prstGeom>
        </p:spPr>
      </p:pic>
      <p:cxnSp>
        <p:nvCxnSpPr>
          <p:cNvPr id="8" name="Straight Arrow Connector 7">
            <a:extLst>
              <a:ext uri="{FF2B5EF4-FFF2-40B4-BE49-F238E27FC236}">
                <a16:creationId xmlns:a16="http://schemas.microsoft.com/office/drawing/2014/main" id="{7C1A8DA3-04B8-4058-9841-38D8A46D9741}"/>
              </a:ext>
            </a:extLst>
          </p:cNvPr>
          <p:cNvCxnSpPr>
            <a:cxnSpLocks/>
          </p:cNvCxnSpPr>
          <p:nvPr/>
        </p:nvCxnSpPr>
        <p:spPr>
          <a:xfrm>
            <a:off x="4811524" y="2875642"/>
            <a:ext cx="97626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632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517;p36">
            <a:extLst>
              <a:ext uri="{FF2B5EF4-FFF2-40B4-BE49-F238E27FC236}">
                <a16:creationId xmlns:a16="http://schemas.microsoft.com/office/drawing/2014/main" id="{BD6A9465-1635-47B5-BEAC-0F6383C4B38E}"/>
              </a:ext>
            </a:extLst>
          </p:cNvPr>
          <p:cNvSpPr txBox="1">
            <a:spLocks/>
          </p:cNvSpPr>
          <p:nvPr/>
        </p:nvSpPr>
        <p:spPr>
          <a:xfrm>
            <a:off x="3352961" y="165376"/>
            <a:ext cx="3678903" cy="5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Regular"/>
              <a:buNone/>
              <a:defRPr sz="35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a:t>Thẻ AIML khác</a:t>
            </a:r>
          </a:p>
          <a:p>
            <a:pPr algn="l"/>
            <a:endParaRPr lang="en-US"/>
          </a:p>
        </p:txBody>
      </p:sp>
      <p:graphicFrame>
        <p:nvGraphicFramePr>
          <p:cNvPr id="12" name="Table 12">
            <a:extLst>
              <a:ext uri="{FF2B5EF4-FFF2-40B4-BE49-F238E27FC236}">
                <a16:creationId xmlns:a16="http://schemas.microsoft.com/office/drawing/2014/main" id="{14A6CEEC-C3F8-449A-80ED-90C3394B9833}"/>
              </a:ext>
            </a:extLst>
          </p:cNvPr>
          <p:cNvGraphicFramePr>
            <a:graphicFrameLocks noGrp="1"/>
          </p:cNvGraphicFramePr>
          <p:nvPr>
            <p:extLst>
              <p:ext uri="{D42A27DB-BD31-4B8C-83A1-F6EECF244321}">
                <p14:modId xmlns:p14="http://schemas.microsoft.com/office/powerpoint/2010/main" val="3632353472"/>
              </p:ext>
            </p:extLst>
          </p:nvPr>
        </p:nvGraphicFramePr>
        <p:xfrm>
          <a:off x="788831" y="802364"/>
          <a:ext cx="7566338" cy="3962400"/>
        </p:xfrm>
        <a:graphic>
          <a:graphicData uri="http://schemas.openxmlformats.org/drawingml/2006/table">
            <a:tbl>
              <a:tblPr firstRow="1" bandRow="1">
                <a:tableStyleId>{72833802-FEF1-4C79-8D5D-14CF1EAF98D9}</a:tableStyleId>
              </a:tblPr>
              <a:tblGrid>
                <a:gridCol w="1629178">
                  <a:extLst>
                    <a:ext uri="{9D8B030D-6E8A-4147-A177-3AD203B41FA5}">
                      <a16:colId xmlns:a16="http://schemas.microsoft.com/office/drawing/2014/main" val="2494689146"/>
                    </a:ext>
                  </a:extLst>
                </a:gridCol>
                <a:gridCol w="5937160">
                  <a:extLst>
                    <a:ext uri="{9D8B030D-6E8A-4147-A177-3AD203B41FA5}">
                      <a16:colId xmlns:a16="http://schemas.microsoft.com/office/drawing/2014/main" val="3486049446"/>
                    </a:ext>
                  </a:extLst>
                </a:gridCol>
              </a:tblGrid>
              <a:tr h="289425">
                <a:tc>
                  <a:txBody>
                    <a:bodyPr/>
                    <a:lstStyle/>
                    <a:p>
                      <a:pPr algn="ctr"/>
                      <a:r>
                        <a:rPr lang="en-US">
                          <a:solidFill>
                            <a:schemeClr val="bg1"/>
                          </a:solidFill>
                        </a:rPr>
                        <a:t>Thẻ</a:t>
                      </a:r>
                    </a:p>
                  </a:txBody>
                  <a:tcPr>
                    <a:lnL w="9525" cap="flat" cmpd="sng" algn="ctr">
                      <a:noFill/>
                      <a:prstDash val="solid"/>
                    </a:lnL>
                    <a:lnR w="381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4"/>
                    </a:solidFill>
                  </a:tcPr>
                </a:tc>
                <a:tc>
                  <a:txBody>
                    <a:bodyPr/>
                    <a:lstStyle/>
                    <a:p>
                      <a:pPr algn="ctr"/>
                      <a:r>
                        <a:rPr lang="en-US">
                          <a:solidFill>
                            <a:schemeClr val="bg1"/>
                          </a:solidFill>
                        </a:rPr>
                        <a:t>Mô tả AIML</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6184952"/>
                  </a:ext>
                </a:extLst>
              </a:tr>
              <a:tr h="321931">
                <a:tc>
                  <a:txBody>
                    <a:bodyPr/>
                    <a:lstStyle/>
                    <a:p>
                      <a:r>
                        <a:rPr lang="en-US" sz="1400" b="1" i="0" u="none" strike="noStrike" cap="none">
                          <a:solidFill>
                            <a:schemeClr val="bg1"/>
                          </a:solidFill>
                          <a:effectLst/>
                          <a:latin typeface="+mn-lt"/>
                          <a:ea typeface="+mn-ea"/>
                          <a:cs typeface="+mn-cs"/>
                          <a:sym typeface="Arial"/>
                        </a:rPr>
                        <a:t>&lt;topic&gt;</a:t>
                      </a:r>
                      <a:endParaRPr lang="en-US" sz="1400" b="0" i="0" u="none" strike="noStrike" cap="none">
                        <a:solidFill>
                          <a:schemeClr val="bg1"/>
                        </a:solidFill>
                        <a:effectLst/>
                        <a:latin typeface="+mn-lt"/>
                        <a:ea typeface="+mn-ea"/>
                        <a:cs typeface="+mn-cs"/>
                        <a:sym typeface="Arial"/>
                      </a:endParaRPr>
                    </a:p>
                  </a:txBody>
                  <a:tcPr>
                    <a:lnR w="38100" cap="flat" cmpd="sng" algn="ctr">
                      <a:solidFill>
                        <a:schemeClr val="tx1"/>
                      </a:solidFill>
                      <a:prstDash val="solid"/>
                      <a:round/>
                      <a:headEnd type="none" w="med" len="med"/>
                      <a:tailEnd type="none" w="med" len="med"/>
                    </a:lnR>
                    <a:lnT w="9525" cap="flat" cmpd="sng" algn="ctr">
                      <a:noFill/>
                      <a:prstDash val="solid"/>
                    </a:lnT>
                  </a:tcPr>
                </a:tc>
                <a:tc>
                  <a:txBody>
                    <a:bodyPr/>
                    <a:lstStyle/>
                    <a:p>
                      <a:r>
                        <a:rPr lang="en-US" sz="1400" b="0" i="0" u="none" strike="noStrike" cap="none">
                          <a:solidFill>
                            <a:srgbClr val="20124D"/>
                          </a:solidFill>
                          <a:effectLst/>
                          <a:latin typeface="+mn-lt"/>
                          <a:ea typeface="+mn-ea"/>
                          <a:cs typeface="+mn-cs"/>
                          <a:sym typeface="Arial"/>
                        </a:rPr>
                        <a:t>Được sử dụng trong AIML để lưu trữ một ngữ cảnh để cuộc trò chuyện sau này có thể được thực hiện dựa trên ngữ cảnh đó</a:t>
                      </a:r>
                      <a:endParaRPr lang="en-US">
                        <a:solidFill>
                          <a:srgbClr val="20124D"/>
                        </a:solidFill>
                      </a:endParaRPr>
                    </a:p>
                  </a:txBody>
                  <a:tcPr>
                    <a:lnL w="381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58305411"/>
                  </a:ext>
                </a:extLst>
              </a:tr>
              <a:tr h="289425">
                <a:tc>
                  <a:txBody>
                    <a:bodyPr/>
                    <a:lstStyle/>
                    <a:p>
                      <a:r>
                        <a:rPr lang="en-US" b="1">
                          <a:solidFill>
                            <a:schemeClr val="bg1"/>
                          </a:solidFill>
                        </a:rPr>
                        <a:t>&lt;condition&gt;</a:t>
                      </a:r>
                    </a:p>
                  </a:txBody>
                  <a:tcPr>
                    <a:lnR w="38100" cap="flat" cmpd="sng" algn="ctr">
                      <a:solidFill>
                        <a:schemeClr val="tx1"/>
                      </a:solidFill>
                      <a:prstDash val="solid"/>
                      <a:round/>
                      <a:headEnd type="none" w="med" len="med"/>
                      <a:tailEnd type="none" w="med" len="med"/>
                    </a:lnR>
                  </a:tcPr>
                </a:tc>
                <a:tc>
                  <a:txBody>
                    <a:bodyPr/>
                    <a:lstStyle/>
                    <a:p>
                      <a:r>
                        <a:rPr lang="en-US" sz="1400" b="0" i="0" u="none" strike="noStrike" cap="none">
                          <a:solidFill>
                            <a:srgbClr val="20124D"/>
                          </a:solidFill>
                          <a:effectLst/>
                          <a:latin typeface="+mn-lt"/>
                          <a:ea typeface="+mn-ea"/>
                          <a:cs typeface="+mn-cs"/>
                          <a:sym typeface="Arial"/>
                        </a:rPr>
                        <a:t>T</a:t>
                      </a:r>
                      <a:r>
                        <a:rPr lang="vi-VN" sz="1400" b="0" i="0" u="none" strike="noStrike" cap="none">
                          <a:solidFill>
                            <a:srgbClr val="20124D"/>
                          </a:solidFill>
                          <a:effectLst/>
                          <a:latin typeface="+mn-lt"/>
                          <a:ea typeface="+mn-ea"/>
                          <a:cs typeface="+mn-cs"/>
                          <a:sym typeface="Arial"/>
                        </a:rPr>
                        <a:t>ương tự như các câu lệnh switch trong ngôn ngữ lập trình. Nó giúp </a:t>
                      </a:r>
                      <a:r>
                        <a:rPr lang="en-US" sz="1400" b="0" i="0" u="none" strike="noStrike" cap="none">
                          <a:solidFill>
                            <a:srgbClr val="20124D"/>
                          </a:solidFill>
                          <a:effectLst/>
                          <a:latin typeface="+mn-lt"/>
                          <a:ea typeface="+mn-ea"/>
                          <a:cs typeface="+mn-cs"/>
                          <a:sym typeface="Arial"/>
                        </a:rPr>
                        <a:t>chatbot</a:t>
                      </a:r>
                      <a:r>
                        <a:rPr lang="vi-VN" sz="1400" b="0" i="0" u="none" strike="noStrike" cap="none">
                          <a:solidFill>
                            <a:srgbClr val="20124D"/>
                          </a:solidFill>
                          <a:effectLst/>
                          <a:latin typeface="+mn-lt"/>
                          <a:ea typeface="+mn-ea"/>
                          <a:cs typeface="+mn-cs"/>
                          <a:sym typeface="Arial"/>
                        </a:rPr>
                        <a:t> phản hồi với đầu vào phù hợp</a:t>
                      </a:r>
                      <a:endParaRPr lang="en-US">
                        <a:solidFill>
                          <a:srgbClr val="20124D"/>
                        </a:solidFill>
                      </a:endParaRPr>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0097113"/>
                  </a:ext>
                </a:extLst>
              </a:tr>
              <a:tr h="289425">
                <a:tc>
                  <a:txBody>
                    <a:bodyPr/>
                    <a:lstStyle/>
                    <a:p>
                      <a:r>
                        <a:rPr lang="en-US" b="1">
                          <a:solidFill>
                            <a:schemeClr val="bg1"/>
                          </a:solidFill>
                        </a:rPr>
                        <a:t>&lt;think&gt;</a:t>
                      </a:r>
                    </a:p>
                  </a:txBody>
                  <a:tcPr>
                    <a:lnR w="38100" cap="flat" cmpd="sng" algn="ctr">
                      <a:solidFill>
                        <a:schemeClr val="tx1"/>
                      </a:solidFill>
                      <a:prstDash val="solid"/>
                      <a:round/>
                      <a:headEnd type="none" w="med" len="med"/>
                      <a:tailEnd type="none" w="med" len="med"/>
                    </a:lnR>
                  </a:tcPr>
                </a:tc>
                <a:tc>
                  <a:txBody>
                    <a:bodyPr/>
                    <a:lstStyle/>
                    <a:p>
                      <a:r>
                        <a:rPr lang="en-US" sz="1400" b="0" i="0" u="none" strike="noStrike" cap="none">
                          <a:solidFill>
                            <a:srgbClr val="20124D"/>
                          </a:solidFill>
                          <a:effectLst/>
                          <a:latin typeface="+mn-lt"/>
                          <a:ea typeface="+mn-ea"/>
                          <a:cs typeface="+mn-cs"/>
                          <a:sym typeface="Arial"/>
                        </a:rPr>
                        <a:t>Đư</a:t>
                      </a:r>
                      <a:r>
                        <a:rPr lang="vi-VN" sz="1400" b="0" i="0" u="none" strike="noStrike" cap="none">
                          <a:solidFill>
                            <a:srgbClr val="20124D"/>
                          </a:solidFill>
                          <a:effectLst/>
                          <a:latin typeface="+mn-lt"/>
                          <a:ea typeface="+mn-ea"/>
                          <a:cs typeface="+mn-cs"/>
                          <a:sym typeface="Arial"/>
                        </a:rPr>
                        <a:t>ợc sử dụng trong AIML để lưu trữ một biến mà không cần thông báo cho người dùng</a:t>
                      </a:r>
                      <a:endParaRPr lang="en-US">
                        <a:solidFill>
                          <a:srgbClr val="20124D"/>
                        </a:solidFill>
                      </a:endParaRPr>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43242509"/>
                  </a:ext>
                </a:extLst>
              </a:tr>
              <a:tr h="289425">
                <a:tc>
                  <a:txBody>
                    <a:bodyPr/>
                    <a:lstStyle/>
                    <a:p>
                      <a:r>
                        <a:rPr lang="en-US" b="1">
                          <a:solidFill>
                            <a:srgbClr val="20124D"/>
                          </a:solidFill>
                        </a:rPr>
                        <a:t>&lt;sraix&gt;</a:t>
                      </a:r>
                    </a:p>
                  </a:txBody>
                  <a:tcPr>
                    <a:lnR w="38100" cap="flat" cmpd="sng" algn="ctr">
                      <a:solidFill>
                        <a:schemeClr val="tx1"/>
                      </a:solidFill>
                      <a:prstDash val="solid"/>
                      <a:round/>
                      <a:headEnd type="none" w="med" len="med"/>
                      <a:tailEnd type="none" w="med" len="med"/>
                    </a:lnR>
                  </a:tcPr>
                </a:tc>
                <a:tc>
                  <a:txBody>
                    <a:bodyPr/>
                    <a:lstStyle/>
                    <a:p>
                      <a:r>
                        <a:rPr lang="en-US" sz="1400" b="0" i="0" u="none" strike="noStrike" cap="none">
                          <a:solidFill>
                            <a:srgbClr val="20124D"/>
                          </a:solidFill>
                          <a:effectLst/>
                          <a:latin typeface="+mn-lt"/>
                          <a:ea typeface="+mn-ea"/>
                          <a:cs typeface="+mn-cs"/>
                          <a:sym typeface="Arial"/>
                        </a:rPr>
                        <a:t>Đ</a:t>
                      </a:r>
                      <a:r>
                        <a:rPr lang="vi-VN" sz="1400" b="0" i="0" u="none" strike="noStrike" cap="none">
                          <a:solidFill>
                            <a:srgbClr val="20124D"/>
                          </a:solidFill>
                          <a:effectLst/>
                          <a:latin typeface="+mn-lt"/>
                          <a:ea typeface="+mn-ea"/>
                          <a:cs typeface="+mn-cs"/>
                          <a:sym typeface="Arial"/>
                        </a:rPr>
                        <a:t>ược thiết kế để cho phép bot truy cập các dịch vụ web lang</a:t>
                      </a:r>
                      <a:r>
                        <a:rPr lang="en-US" sz="1400" b="0" i="0" u="none" strike="noStrike" cap="none">
                          <a:solidFill>
                            <a:srgbClr val="20124D"/>
                          </a:solidFill>
                          <a:effectLst/>
                          <a:latin typeface="+mn-lt"/>
                          <a:ea typeface="+mn-ea"/>
                          <a:cs typeface="+mn-cs"/>
                          <a:sym typeface="Arial"/>
                        </a:rPr>
                        <a:t>ua</a:t>
                      </a:r>
                      <a:r>
                        <a:rPr lang="vi-VN" sz="1400" b="0" i="0" u="none" strike="noStrike" cap="none">
                          <a:solidFill>
                            <a:srgbClr val="20124D"/>
                          </a:solidFill>
                          <a:effectLst/>
                          <a:latin typeface="+mn-lt"/>
                          <a:ea typeface="+mn-ea"/>
                          <a:cs typeface="+mn-cs"/>
                          <a:sym typeface="Arial"/>
                        </a:rPr>
                        <a:t>ge tự nhiên bên ngoài và cả các bot AIML khác</a:t>
                      </a:r>
                      <a:endParaRPr lang="en-US">
                        <a:solidFill>
                          <a:srgbClr val="20124D"/>
                        </a:solidFill>
                      </a:endParaRPr>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61004856"/>
                  </a:ext>
                </a:extLst>
              </a:tr>
              <a:tr h="347309">
                <a:tc>
                  <a:txBody>
                    <a:bodyPr/>
                    <a:lstStyle/>
                    <a:p>
                      <a:pPr algn="just" fontAlgn="t"/>
                      <a:r>
                        <a:rPr lang="en-US" b="1">
                          <a:solidFill>
                            <a:schemeClr val="bg1"/>
                          </a:solidFill>
                        </a:rPr>
                        <a:t>&lt;split&gt; </a:t>
                      </a:r>
                      <a:endParaRPr lang="en-US" b="1">
                        <a:solidFill>
                          <a:schemeClr val="bg1"/>
                        </a:solidFill>
                        <a:effectLst/>
                      </a:endParaRP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en-US" sz="1400" b="0" i="0" u="none" strike="noStrike" cap="none">
                          <a:solidFill>
                            <a:srgbClr val="20124D"/>
                          </a:solidFill>
                          <a:effectLst/>
                          <a:latin typeface="+mn-lt"/>
                          <a:ea typeface="+mn-ea"/>
                          <a:cs typeface="+mn-cs"/>
                          <a:sym typeface="Arial"/>
                        </a:rPr>
                        <a:t>T</a:t>
                      </a:r>
                      <a:r>
                        <a:rPr lang="vi-VN" sz="1400" b="0" i="0" u="none" strike="noStrike" cap="none">
                          <a:solidFill>
                            <a:srgbClr val="20124D"/>
                          </a:solidFill>
                          <a:effectLst/>
                          <a:latin typeface="+mn-lt"/>
                          <a:ea typeface="+mn-ea"/>
                          <a:cs typeface="+mn-cs"/>
                          <a:sym typeface="Arial"/>
                        </a:rPr>
                        <a:t>hực hiện đúng những gì nó nói - chia phản hồi của bot thành nhiều phần. Thông báo tách sẽ được hiển thị cho người dùng của bạn dưới dạng các thông báo riêng biệt</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94649872"/>
                  </a:ext>
                </a:extLst>
              </a:tr>
              <a:tr h="347309">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lang="en-US" b="1">
                          <a:solidFill>
                            <a:schemeClr val="bg1"/>
                          </a:solidFill>
                        </a:rPr>
                        <a:t>&lt;delay&gt;</a:t>
                      </a: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en-US" sz="1400" b="0" i="0" u="none" strike="noStrike" cap="none">
                          <a:solidFill>
                            <a:srgbClr val="20124D"/>
                          </a:solidFill>
                          <a:effectLst/>
                          <a:latin typeface="+mn-lt"/>
                          <a:ea typeface="+mn-ea"/>
                          <a:cs typeface="+mn-cs"/>
                          <a:sym typeface="Arial"/>
                        </a:rPr>
                        <a:t>T</a:t>
                      </a:r>
                      <a:r>
                        <a:rPr lang="vi-VN" sz="1400" b="0" i="0" u="none" strike="noStrike" cap="none">
                          <a:solidFill>
                            <a:srgbClr val="20124D"/>
                          </a:solidFill>
                          <a:effectLst/>
                          <a:latin typeface="+mn-lt"/>
                          <a:ea typeface="+mn-ea"/>
                          <a:cs typeface="+mn-cs"/>
                          <a:sym typeface="Arial"/>
                        </a:rPr>
                        <a:t>ạm dừng giữa các bộ phận khác nhau của một phản ứng để đọc dễ dàng hơn, hoặc để mô phỏng thời gian nó sẽ mất một con người để đọc và gõ một phản ứng</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67201080"/>
                  </a:ext>
                </a:extLst>
              </a:tr>
            </a:tbl>
          </a:graphicData>
        </a:graphic>
      </p:graphicFrame>
    </p:spTree>
    <p:extLst>
      <p:ext uri="{BB962C8B-B14F-4D97-AF65-F5344CB8AC3E}">
        <p14:creationId xmlns:p14="http://schemas.microsoft.com/office/powerpoint/2010/main" val="3335574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517;p36">
            <a:extLst>
              <a:ext uri="{FF2B5EF4-FFF2-40B4-BE49-F238E27FC236}">
                <a16:creationId xmlns:a16="http://schemas.microsoft.com/office/drawing/2014/main" id="{BD6A9465-1635-47B5-BEAC-0F6383C4B38E}"/>
              </a:ext>
            </a:extLst>
          </p:cNvPr>
          <p:cNvSpPr txBox="1">
            <a:spLocks/>
          </p:cNvSpPr>
          <p:nvPr/>
        </p:nvSpPr>
        <p:spPr>
          <a:xfrm>
            <a:off x="3352961" y="165376"/>
            <a:ext cx="3678903" cy="5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Regular"/>
              <a:buNone/>
              <a:defRPr sz="35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a:t>Thẻ AIML khác</a:t>
            </a:r>
          </a:p>
          <a:p>
            <a:pPr algn="l"/>
            <a:endParaRPr lang="en-US"/>
          </a:p>
        </p:txBody>
      </p:sp>
      <p:graphicFrame>
        <p:nvGraphicFramePr>
          <p:cNvPr id="12" name="Table 12">
            <a:extLst>
              <a:ext uri="{FF2B5EF4-FFF2-40B4-BE49-F238E27FC236}">
                <a16:creationId xmlns:a16="http://schemas.microsoft.com/office/drawing/2014/main" id="{14A6CEEC-C3F8-449A-80ED-90C3394B9833}"/>
              </a:ext>
            </a:extLst>
          </p:cNvPr>
          <p:cNvGraphicFramePr>
            <a:graphicFrameLocks noGrp="1"/>
          </p:cNvGraphicFramePr>
          <p:nvPr>
            <p:extLst>
              <p:ext uri="{D42A27DB-BD31-4B8C-83A1-F6EECF244321}">
                <p14:modId xmlns:p14="http://schemas.microsoft.com/office/powerpoint/2010/main" val="3164682016"/>
              </p:ext>
            </p:extLst>
          </p:nvPr>
        </p:nvGraphicFramePr>
        <p:xfrm>
          <a:off x="788831" y="1051926"/>
          <a:ext cx="7566338" cy="3566160"/>
        </p:xfrm>
        <a:graphic>
          <a:graphicData uri="http://schemas.openxmlformats.org/drawingml/2006/table">
            <a:tbl>
              <a:tblPr firstRow="1" bandRow="1">
                <a:tableStyleId>{72833802-FEF1-4C79-8D5D-14CF1EAF98D9}</a:tableStyleId>
              </a:tblPr>
              <a:tblGrid>
                <a:gridCol w="1629178">
                  <a:extLst>
                    <a:ext uri="{9D8B030D-6E8A-4147-A177-3AD203B41FA5}">
                      <a16:colId xmlns:a16="http://schemas.microsoft.com/office/drawing/2014/main" val="2494689146"/>
                    </a:ext>
                  </a:extLst>
                </a:gridCol>
                <a:gridCol w="5937160">
                  <a:extLst>
                    <a:ext uri="{9D8B030D-6E8A-4147-A177-3AD203B41FA5}">
                      <a16:colId xmlns:a16="http://schemas.microsoft.com/office/drawing/2014/main" val="3486049446"/>
                    </a:ext>
                  </a:extLst>
                </a:gridCol>
              </a:tblGrid>
              <a:tr h="289425">
                <a:tc>
                  <a:txBody>
                    <a:bodyPr/>
                    <a:lstStyle/>
                    <a:p>
                      <a:pPr algn="ctr"/>
                      <a:r>
                        <a:rPr lang="en-US">
                          <a:solidFill>
                            <a:schemeClr val="bg1"/>
                          </a:solidFill>
                        </a:rPr>
                        <a:t>Thẻ</a:t>
                      </a:r>
                    </a:p>
                  </a:txBody>
                  <a:tcPr>
                    <a:lnL w="9525" cap="flat" cmpd="sng" algn="ctr">
                      <a:noFill/>
                      <a:prstDash val="solid"/>
                    </a:lnL>
                    <a:lnR w="381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4"/>
                    </a:solidFill>
                  </a:tcPr>
                </a:tc>
                <a:tc>
                  <a:txBody>
                    <a:bodyPr/>
                    <a:lstStyle/>
                    <a:p>
                      <a:pPr algn="ctr"/>
                      <a:r>
                        <a:rPr lang="en-US">
                          <a:solidFill>
                            <a:schemeClr val="bg1"/>
                          </a:solidFill>
                        </a:rPr>
                        <a:t>Mô tả AIML</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6184952"/>
                  </a:ext>
                </a:extLst>
              </a:tr>
              <a:tr h="359805">
                <a:tc>
                  <a:txBody>
                    <a:bodyPr/>
                    <a:lstStyle/>
                    <a:p>
                      <a:pPr algn="just" fontAlgn="t"/>
                      <a:r>
                        <a:rPr lang="en-US" b="1">
                          <a:solidFill>
                            <a:schemeClr val="bg1"/>
                          </a:solidFill>
                          <a:effectLst/>
                        </a:rPr>
                        <a:t>&lt;date/&gt;</a:t>
                      </a:r>
                    </a:p>
                  </a:txBody>
                  <a:tcPr marL="76200" marR="76200" marT="76200" marB="76200">
                    <a:lnR w="38100" cap="flat" cmpd="sng" algn="ctr">
                      <a:solidFill>
                        <a:schemeClr val="tx1"/>
                      </a:solidFill>
                      <a:prstDash val="solid"/>
                      <a:round/>
                      <a:headEnd type="none" w="med" len="med"/>
                      <a:tailEnd type="none" w="med" len="med"/>
                    </a:lnR>
                    <a:lnT w="9525" cap="flat" cmpd="sng" algn="ctr">
                      <a:noFill/>
                      <a:prstDash val="solid"/>
                    </a:lnT>
                  </a:tcPr>
                </a:tc>
                <a:tc>
                  <a:txBody>
                    <a:bodyPr/>
                    <a:lstStyle/>
                    <a:p>
                      <a:pPr algn="just" fontAlgn="t"/>
                      <a:r>
                        <a:rPr lang="vi-VN" sz="1400" b="0" i="0" u="none" strike="noStrike" cap="none">
                          <a:solidFill>
                            <a:srgbClr val="20124D"/>
                          </a:solidFill>
                          <a:effectLst/>
                          <a:latin typeface="+mn-lt"/>
                          <a:ea typeface="+mn-ea"/>
                          <a:cs typeface="+mn-cs"/>
                          <a:sym typeface="Arial"/>
                        </a:rPr>
                        <a:t>Trả về ngày của ngôn ngữ của người dùng</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5655390"/>
                  </a:ext>
                </a:extLst>
              </a:tr>
              <a:tr h="359805">
                <a:tc>
                  <a:txBody>
                    <a:bodyPr/>
                    <a:lstStyle/>
                    <a:p>
                      <a:pPr algn="just" fontAlgn="t"/>
                      <a:r>
                        <a:rPr lang="en-US" b="1">
                          <a:solidFill>
                            <a:schemeClr val="bg1"/>
                          </a:solidFill>
                          <a:effectLst/>
                        </a:rPr>
                        <a:t>&lt;denormalize&gt; </a:t>
                      </a: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vi-VN" sz="1400" b="0" i="0" u="none" strike="noStrike" cap="none">
                          <a:solidFill>
                            <a:srgbClr val="20124D"/>
                          </a:solidFill>
                          <a:effectLst/>
                          <a:latin typeface="+mn-lt"/>
                          <a:ea typeface="+mn-ea"/>
                          <a:cs typeface="+mn-cs"/>
                          <a:sym typeface="Arial"/>
                        </a:rPr>
                        <a:t>Nếu tìm thấy kết quả khớp, phần tử không chuẩn hóa và nội dung của nó sẽ được thay thế bằng giá trị của thuộc tính</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13529767"/>
                  </a:ext>
                </a:extLst>
              </a:tr>
              <a:tr h="359805">
                <a:tc>
                  <a:txBody>
                    <a:bodyPr/>
                    <a:lstStyle/>
                    <a:p>
                      <a:pPr algn="just" fontAlgn="t"/>
                      <a:r>
                        <a:rPr lang="en-US" b="1">
                          <a:solidFill>
                            <a:schemeClr val="bg1"/>
                          </a:solidFill>
                          <a:effectLst/>
                        </a:rPr>
                        <a:t>&lt;normalize&gt;</a:t>
                      </a: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en-US" sz="1400" b="0" i="0" u="none" strike="noStrike" cap="none">
                          <a:solidFill>
                            <a:srgbClr val="20124D"/>
                          </a:solidFill>
                          <a:effectLst/>
                          <a:latin typeface="+mn-lt"/>
                          <a:ea typeface="+mn-ea"/>
                          <a:cs typeface="+mn-cs"/>
                          <a:sym typeface="Arial"/>
                        </a:rPr>
                        <a:t>Nếu tìm thấy một kết quả phù hợp, </a:t>
                      </a:r>
                      <a:r>
                        <a:rPr lang="en-US" sz="1400" b="0" i="1" u="none" strike="noStrike" cap="none">
                          <a:solidFill>
                            <a:srgbClr val="20124D"/>
                          </a:solidFill>
                          <a:effectLst/>
                          <a:latin typeface="+mn-lt"/>
                          <a:ea typeface="+mn-ea"/>
                          <a:cs typeface="+mn-cs"/>
                          <a:sym typeface="Arial"/>
                        </a:rPr>
                        <a:t>phần tử chuẩn hóa</a:t>
                      </a:r>
                      <a:r>
                        <a:rPr lang="en-US" sz="1400" b="0" i="0" u="none" strike="noStrike" cap="none">
                          <a:solidFill>
                            <a:srgbClr val="20124D"/>
                          </a:solidFill>
                          <a:effectLst/>
                          <a:latin typeface="+mn-lt"/>
                          <a:ea typeface="+mn-ea"/>
                          <a:cs typeface="+mn-cs"/>
                          <a:sym typeface="Arial"/>
                        </a:rPr>
                        <a:t> sẽ thay thế các phần tử phù hợp bằng giá trị thuộc tính</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70719639"/>
                  </a:ext>
                </a:extLst>
              </a:tr>
              <a:tr h="359805">
                <a:tc>
                  <a:txBody>
                    <a:bodyPr/>
                    <a:lstStyle/>
                    <a:p>
                      <a:pPr algn="just" fontAlgn="t"/>
                      <a:r>
                        <a:rPr lang="en-US" b="1">
                          <a:solidFill>
                            <a:schemeClr val="bg1"/>
                          </a:solidFill>
                          <a:effectLst/>
                        </a:rPr>
                        <a:t>&lt;first&gt;</a:t>
                      </a: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en-US" sz="1400" b="0" i="0" u="none" strike="noStrike" cap="none">
                          <a:solidFill>
                            <a:srgbClr val="20124D"/>
                          </a:solidFill>
                          <a:effectLst/>
                          <a:latin typeface="+mn-lt"/>
                          <a:ea typeface="+mn-ea"/>
                          <a:cs typeface="+mn-cs"/>
                          <a:sym typeface="Arial"/>
                        </a:rPr>
                        <a:t>T</a:t>
                      </a:r>
                      <a:r>
                        <a:rPr lang="vi-VN" sz="1400" b="0" i="0" u="none" strike="noStrike" cap="none">
                          <a:solidFill>
                            <a:srgbClr val="20124D"/>
                          </a:solidFill>
                          <a:effectLst/>
                          <a:latin typeface="+mn-lt"/>
                          <a:ea typeface="+mn-ea"/>
                          <a:cs typeface="+mn-cs"/>
                          <a:sym typeface="Arial"/>
                        </a:rPr>
                        <a:t>rả về từ đầu tiên được tìm thấy trong nội dung của nó và chỉ áp dụng cho các ký tự đại diện trong các mẫu</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66577139"/>
                  </a:ext>
                </a:extLst>
              </a:tr>
              <a:tr h="359805">
                <a:tc>
                  <a:txBody>
                    <a:bodyPr/>
                    <a:lstStyle/>
                    <a:p>
                      <a:pPr algn="just" fontAlgn="t"/>
                      <a:r>
                        <a:rPr lang="en-US" b="1">
                          <a:solidFill>
                            <a:schemeClr val="bg1"/>
                          </a:solidFill>
                          <a:effectLst/>
                        </a:rPr>
                        <a:t>&lt;rest&gt;</a:t>
                      </a: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en-US" sz="1400" b="0" i="0" u="none" strike="noStrike" cap="none">
                          <a:solidFill>
                            <a:srgbClr val="20124D"/>
                          </a:solidFill>
                          <a:effectLst/>
                          <a:latin typeface="+mn-lt"/>
                          <a:ea typeface="+mn-ea"/>
                          <a:cs typeface="+mn-cs"/>
                          <a:sym typeface="Arial"/>
                        </a:rPr>
                        <a:t>Một thẻ xử lý danh sách trả về nội dung của phần tử trong khi bỏ qua từ đầu tiên. Điều này chỉ áp dụng cho một ký tự đại diện trong mẫu</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1919191"/>
                  </a:ext>
                </a:extLst>
              </a:tr>
              <a:tr h="359805">
                <a:tc>
                  <a:txBody>
                    <a:bodyPr/>
                    <a:lstStyle/>
                    <a:p>
                      <a:pPr algn="just" fontAlgn="t"/>
                      <a:r>
                        <a:rPr lang="en-US" b="1">
                          <a:solidFill>
                            <a:schemeClr val="bg1"/>
                          </a:solidFill>
                          <a:effectLst/>
                        </a:rPr>
                        <a:t>&lt;gender&gt;</a:t>
                      </a: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vi-VN" sz="1400" b="0" i="0" u="none" strike="noStrike" cap="none">
                          <a:solidFill>
                            <a:srgbClr val="20124D"/>
                          </a:solidFill>
                          <a:effectLst/>
                          <a:latin typeface="+mn-lt"/>
                          <a:ea typeface="+mn-ea"/>
                          <a:cs typeface="+mn-cs"/>
                          <a:sym typeface="Arial"/>
                        </a:rPr>
                        <a:t>Nếu tìm thấy kết quả trùng khớp, phần tử giới tính và nội dung của nó sẽ được thay thế bằng giá trị của thuộc tính</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46279240"/>
                  </a:ext>
                </a:extLst>
              </a:tr>
            </a:tbl>
          </a:graphicData>
        </a:graphic>
      </p:graphicFrame>
    </p:spTree>
    <p:extLst>
      <p:ext uri="{BB962C8B-B14F-4D97-AF65-F5344CB8AC3E}">
        <p14:creationId xmlns:p14="http://schemas.microsoft.com/office/powerpoint/2010/main" val="3135929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517;p36">
            <a:extLst>
              <a:ext uri="{FF2B5EF4-FFF2-40B4-BE49-F238E27FC236}">
                <a16:creationId xmlns:a16="http://schemas.microsoft.com/office/drawing/2014/main" id="{BD6A9465-1635-47B5-BEAC-0F6383C4B38E}"/>
              </a:ext>
            </a:extLst>
          </p:cNvPr>
          <p:cNvSpPr txBox="1">
            <a:spLocks/>
          </p:cNvSpPr>
          <p:nvPr/>
        </p:nvSpPr>
        <p:spPr>
          <a:xfrm>
            <a:off x="3352961" y="165376"/>
            <a:ext cx="3678903" cy="5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Regular"/>
              <a:buNone/>
              <a:defRPr sz="35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a:t>Thẻ AIML khác</a:t>
            </a:r>
          </a:p>
          <a:p>
            <a:pPr algn="l"/>
            <a:endParaRPr lang="en-US"/>
          </a:p>
        </p:txBody>
      </p:sp>
      <p:graphicFrame>
        <p:nvGraphicFramePr>
          <p:cNvPr id="12" name="Table 12">
            <a:extLst>
              <a:ext uri="{FF2B5EF4-FFF2-40B4-BE49-F238E27FC236}">
                <a16:creationId xmlns:a16="http://schemas.microsoft.com/office/drawing/2014/main" id="{14A6CEEC-C3F8-449A-80ED-90C3394B9833}"/>
              </a:ext>
            </a:extLst>
          </p:cNvPr>
          <p:cNvGraphicFramePr>
            <a:graphicFrameLocks noGrp="1"/>
          </p:cNvGraphicFramePr>
          <p:nvPr>
            <p:extLst>
              <p:ext uri="{D42A27DB-BD31-4B8C-83A1-F6EECF244321}">
                <p14:modId xmlns:p14="http://schemas.microsoft.com/office/powerpoint/2010/main" val="2212419866"/>
              </p:ext>
            </p:extLst>
          </p:nvPr>
        </p:nvGraphicFramePr>
        <p:xfrm>
          <a:off x="846786" y="1328374"/>
          <a:ext cx="7566338" cy="2716502"/>
        </p:xfrm>
        <a:graphic>
          <a:graphicData uri="http://schemas.openxmlformats.org/drawingml/2006/table">
            <a:tbl>
              <a:tblPr firstRow="1" bandRow="1">
                <a:tableStyleId>{72833802-FEF1-4C79-8D5D-14CF1EAF98D9}</a:tableStyleId>
              </a:tblPr>
              <a:tblGrid>
                <a:gridCol w="1486744">
                  <a:extLst>
                    <a:ext uri="{9D8B030D-6E8A-4147-A177-3AD203B41FA5}">
                      <a16:colId xmlns:a16="http://schemas.microsoft.com/office/drawing/2014/main" val="2494689146"/>
                    </a:ext>
                  </a:extLst>
                </a:gridCol>
                <a:gridCol w="6079594">
                  <a:extLst>
                    <a:ext uri="{9D8B030D-6E8A-4147-A177-3AD203B41FA5}">
                      <a16:colId xmlns:a16="http://schemas.microsoft.com/office/drawing/2014/main" val="3486049446"/>
                    </a:ext>
                  </a:extLst>
                </a:gridCol>
              </a:tblGrid>
              <a:tr h="289425">
                <a:tc>
                  <a:txBody>
                    <a:bodyPr/>
                    <a:lstStyle/>
                    <a:p>
                      <a:pPr algn="ctr"/>
                      <a:r>
                        <a:rPr lang="en-US">
                          <a:solidFill>
                            <a:schemeClr val="bg1"/>
                          </a:solidFill>
                        </a:rPr>
                        <a:t>Thẻ</a:t>
                      </a:r>
                    </a:p>
                  </a:txBody>
                  <a:tcPr>
                    <a:lnL w="9525" cap="flat" cmpd="sng" algn="ctr">
                      <a:noFill/>
                      <a:prstDash val="solid"/>
                    </a:lnL>
                    <a:lnR w="381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4"/>
                    </a:solidFill>
                  </a:tcPr>
                </a:tc>
                <a:tc>
                  <a:txBody>
                    <a:bodyPr/>
                    <a:lstStyle/>
                    <a:p>
                      <a:pPr algn="ctr"/>
                      <a:r>
                        <a:rPr lang="en-US">
                          <a:solidFill>
                            <a:schemeClr val="bg1"/>
                          </a:solidFill>
                        </a:rPr>
                        <a:t>Mô tả AIML</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6184952"/>
                  </a:ext>
                </a:extLst>
              </a:tr>
              <a:tr h="321931">
                <a:tc>
                  <a:txBody>
                    <a:bodyPr/>
                    <a:lstStyle/>
                    <a:p>
                      <a:r>
                        <a:rPr lang="en-US" sz="1400" b="1" i="0" u="none" strike="noStrike" cap="none">
                          <a:solidFill>
                            <a:schemeClr val="bg1"/>
                          </a:solidFill>
                          <a:effectLst/>
                          <a:latin typeface="+mn-lt"/>
                          <a:ea typeface="+mn-ea"/>
                          <a:cs typeface="+mn-cs"/>
                          <a:sym typeface="Arial"/>
                        </a:rPr>
                        <a:t>&lt;id/&gt;</a:t>
                      </a:r>
                      <a:endParaRPr lang="en-US" sz="1400" b="0" i="0" u="none" strike="noStrike" cap="none">
                        <a:solidFill>
                          <a:schemeClr val="bg1"/>
                        </a:solidFill>
                        <a:effectLst/>
                        <a:latin typeface="+mn-lt"/>
                        <a:ea typeface="+mn-ea"/>
                        <a:cs typeface="+mn-cs"/>
                        <a:sym typeface="Arial"/>
                      </a:endParaRPr>
                    </a:p>
                  </a:txBody>
                  <a:tcPr>
                    <a:lnR w="38100" cap="flat" cmpd="sng" algn="ctr">
                      <a:solidFill>
                        <a:schemeClr val="tx1"/>
                      </a:solidFill>
                      <a:prstDash val="solid"/>
                      <a:round/>
                      <a:headEnd type="none" w="med" len="med"/>
                      <a:tailEnd type="none" w="med" len="med"/>
                    </a:lnR>
                    <a:lnT w="9525" cap="flat" cmpd="sng" algn="ctr">
                      <a:noFill/>
                      <a:prstDash val="solid"/>
                    </a:lnT>
                  </a:tcPr>
                </a:tc>
                <a:tc>
                  <a:txBody>
                    <a:bodyPr/>
                    <a:lstStyle/>
                    <a:p>
                      <a:r>
                        <a:rPr lang="en-US" sz="1400" b="0" i="0" u="none" strike="noStrike" cap="none">
                          <a:solidFill>
                            <a:srgbClr val="20124D"/>
                          </a:solidFill>
                          <a:effectLst/>
                          <a:latin typeface="+mn-lt"/>
                          <a:ea typeface="+mn-ea"/>
                          <a:cs typeface="+mn-cs"/>
                          <a:sym typeface="Arial"/>
                        </a:rPr>
                        <a:t>T</a:t>
                      </a:r>
                      <a:r>
                        <a:rPr lang="vi-VN" sz="1400" b="0" i="0" u="none" strike="noStrike" cap="none">
                          <a:solidFill>
                            <a:srgbClr val="20124D"/>
                          </a:solidFill>
                          <a:effectLst/>
                          <a:latin typeface="+mn-lt"/>
                          <a:ea typeface="+mn-ea"/>
                          <a:cs typeface="+mn-cs"/>
                          <a:sym typeface="Arial"/>
                        </a:rPr>
                        <a:t>rả về hiện tại </a:t>
                      </a:r>
                      <a:r>
                        <a:rPr lang="vi-VN">
                          <a:solidFill>
                            <a:srgbClr val="20124D"/>
                          </a:solidFill>
                        </a:rPr>
                        <a:t>bot</a:t>
                      </a:r>
                      <a:r>
                        <a:rPr lang="en-US">
                          <a:solidFill>
                            <a:srgbClr val="20124D"/>
                          </a:solidFill>
                        </a:rPr>
                        <a:t>_</a:t>
                      </a:r>
                      <a:r>
                        <a:rPr lang="vi-VN">
                          <a:solidFill>
                            <a:srgbClr val="20124D"/>
                          </a:solidFill>
                        </a:rPr>
                        <a:t>id</a:t>
                      </a:r>
                      <a:r>
                        <a:rPr lang="vi-VN" sz="1400" b="0" i="0" u="none" strike="noStrike" cap="none">
                          <a:solidFill>
                            <a:srgbClr val="20124D"/>
                          </a:solidFill>
                          <a:effectLst/>
                          <a:latin typeface="+mn-lt"/>
                          <a:ea typeface="+mn-ea"/>
                          <a:cs typeface="+mn-cs"/>
                          <a:sym typeface="Arial"/>
                        </a:rPr>
                        <a:t>, cùng với </a:t>
                      </a:r>
                      <a:r>
                        <a:rPr lang="vi-VN">
                          <a:solidFill>
                            <a:srgbClr val="20124D"/>
                          </a:solidFill>
                        </a:rPr>
                        <a:t>client_name</a:t>
                      </a:r>
                      <a:r>
                        <a:rPr lang="en-US">
                          <a:solidFill>
                            <a:srgbClr val="20124D"/>
                          </a:solidFill>
                        </a:rPr>
                        <a:t> </a:t>
                      </a:r>
                      <a:r>
                        <a:rPr lang="vi-VN" sz="1400" b="0" i="0" u="none" strike="noStrike" cap="none">
                          <a:solidFill>
                            <a:srgbClr val="20124D"/>
                          </a:solidFill>
                          <a:effectLst/>
                          <a:latin typeface="+mn-lt"/>
                          <a:ea typeface="+mn-ea"/>
                          <a:cs typeface="+mn-cs"/>
                          <a:sym typeface="Arial"/>
                        </a:rPr>
                        <a:t>của bất kỳ ai đã đưa ra </a:t>
                      </a:r>
                      <a:endParaRPr lang="en-US" sz="1400" b="0" i="0" u="none" strike="noStrike" cap="none">
                        <a:solidFill>
                          <a:srgbClr val="20124D"/>
                        </a:solidFill>
                        <a:effectLst/>
                        <a:latin typeface="+mn-lt"/>
                        <a:ea typeface="+mn-ea"/>
                        <a:cs typeface="+mn-cs"/>
                        <a:sym typeface="Arial"/>
                      </a:endParaRPr>
                    </a:p>
                    <a:p>
                      <a:r>
                        <a:rPr lang="vi-VN" sz="1400" b="0" i="0" u="none" strike="noStrike" cap="none">
                          <a:solidFill>
                            <a:srgbClr val="20124D"/>
                          </a:solidFill>
                          <a:effectLst/>
                          <a:latin typeface="+mn-lt"/>
                          <a:ea typeface="+mn-ea"/>
                          <a:cs typeface="+mn-cs"/>
                          <a:sym typeface="Arial"/>
                        </a:rPr>
                        <a:t>đầu vào</a:t>
                      </a:r>
                      <a:endParaRPr lang="en-US">
                        <a:solidFill>
                          <a:srgbClr val="20124D"/>
                        </a:solidFill>
                      </a:endParaRPr>
                    </a:p>
                  </a:txBody>
                  <a:tcPr>
                    <a:lnL w="381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58305411"/>
                  </a:ext>
                </a:extLst>
              </a:tr>
              <a:tr h="321931">
                <a:tc>
                  <a:txBody>
                    <a:bodyPr/>
                    <a:lstStyle/>
                    <a:p>
                      <a:r>
                        <a:rPr lang="en-US" sz="1400" b="1" i="0" u="none" strike="noStrike" cap="none">
                          <a:solidFill>
                            <a:schemeClr val="bg1"/>
                          </a:solidFill>
                          <a:effectLst/>
                          <a:latin typeface="+mn-lt"/>
                          <a:ea typeface="+mn-ea"/>
                          <a:cs typeface="+mn-cs"/>
                          <a:sym typeface="Arial"/>
                        </a:rPr>
                        <a:t>&lt;that&gt;</a:t>
                      </a:r>
                      <a:endParaRPr lang="en-US" sz="1400" b="0" i="0" u="none" strike="noStrike" cap="none">
                        <a:solidFill>
                          <a:schemeClr val="bg1"/>
                        </a:solidFill>
                        <a:effectLst/>
                        <a:latin typeface="+mn-lt"/>
                        <a:ea typeface="+mn-ea"/>
                        <a:cs typeface="+mn-cs"/>
                        <a:sym typeface="Arial"/>
                      </a:endParaRPr>
                    </a:p>
                  </a:txBody>
                  <a:tcPr>
                    <a:lnR w="38100" cap="flat" cmpd="sng" algn="ctr">
                      <a:solidFill>
                        <a:schemeClr val="tx1"/>
                      </a:solidFill>
                      <a:prstDash val="solid"/>
                      <a:round/>
                      <a:headEnd type="none" w="med" len="med"/>
                      <a:tailEnd type="none" w="med" len="med"/>
                    </a:lnR>
                  </a:tcPr>
                </a:tc>
                <a:tc>
                  <a:txBody>
                    <a:bodyPr/>
                    <a:lstStyle/>
                    <a:p>
                      <a:r>
                        <a:rPr lang="en-US" sz="1400" b="0" i="0" u="none" strike="noStrike" cap="none">
                          <a:solidFill>
                            <a:srgbClr val="20124D"/>
                          </a:solidFill>
                          <a:effectLst/>
                          <a:latin typeface="+mn-lt"/>
                          <a:ea typeface="+mn-ea"/>
                          <a:cs typeface="+mn-cs"/>
                          <a:sym typeface="Arial"/>
                        </a:rPr>
                        <a:t>Đ</a:t>
                      </a:r>
                      <a:r>
                        <a:rPr lang="vi-VN" sz="1400" b="0" i="0" u="none" strike="noStrike" cap="none">
                          <a:solidFill>
                            <a:srgbClr val="20124D"/>
                          </a:solidFill>
                          <a:effectLst/>
                          <a:latin typeface="+mn-lt"/>
                          <a:ea typeface="+mn-ea"/>
                          <a:cs typeface="+mn-cs"/>
                          <a:sym typeface="Arial"/>
                        </a:rPr>
                        <a:t>ược sử dụng trong AIML để phản hồi dựa trên ngữ cảnh</a:t>
                      </a:r>
                      <a:endParaRPr lang="en-US">
                        <a:solidFill>
                          <a:srgbClr val="20124D"/>
                        </a:solidFill>
                      </a:endParaRPr>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80647373"/>
                  </a:ext>
                </a:extLst>
              </a:tr>
              <a:tr h="3219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a:solidFill>
                            <a:schemeClr val="bg1"/>
                          </a:solidFill>
                          <a:effectLst/>
                          <a:latin typeface="+mn-lt"/>
                          <a:ea typeface="+mn-ea"/>
                          <a:cs typeface="+mn-cs"/>
                          <a:sym typeface="Arial"/>
                        </a:rPr>
                        <a:t>&lt;random&gt;</a:t>
                      </a:r>
                      <a:endParaRPr lang="en-US" sz="1400" b="0" i="0" u="none" strike="noStrike" cap="none">
                        <a:solidFill>
                          <a:schemeClr val="bg1"/>
                        </a:solidFill>
                        <a:effectLst/>
                        <a:latin typeface="+mn-lt"/>
                        <a:ea typeface="+mn-ea"/>
                        <a:cs typeface="+mn-cs"/>
                        <a:sym typeface="Arial"/>
                      </a:endParaRPr>
                    </a:p>
                  </a:txBody>
                  <a:tcPr>
                    <a:lnR w="38100" cap="flat" cmpd="sng" algn="ctr">
                      <a:solidFill>
                        <a:schemeClr val="tx1"/>
                      </a:solidFill>
                      <a:prstDash val="solid"/>
                      <a:round/>
                      <a:headEnd type="none" w="med" len="med"/>
                      <a:tailEnd type="none" w="med" len="med"/>
                    </a:lnR>
                  </a:tcPr>
                </a:tc>
                <a:tc>
                  <a:txBody>
                    <a:bodyPr/>
                    <a:lstStyle/>
                    <a:p>
                      <a:r>
                        <a:rPr lang="en-US" sz="1400" b="0" i="0" u="none" strike="noStrike" cap="none">
                          <a:solidFill>
                            <a:srgbClr val="20124D"/>
                          </a:solidFill>
                          <a:effectLst/>
                          <a:latin typeface="+mn-lt"/>
                          <a:ea typeface="+mn-ea"/>
                          <a:cs typeface="+mn-cs"/>
                          <a:sym typeface="Arial"/>
                        </a:rPr>
                        <a:t>Đ</a:t>
                      </a:r>
                      <a:r>
                        <a:rPr lang="vi-VN" sz="1400" b="0" i="0" u="none" strike="noStrike" cap="none">
                          <a:solidFill>
                            <a:srgbClr val="20124D"/>
                          </a:solidFill>
                          <a:effectLst/>
                          <a:latin typeface="+mn-lt"/>
                          <a:ea typeface="+mn-ea"/>
                          <a:cs typeface="+mn-cs"/>
                          <a:sym typeface="Arial"/>
                        </a:rPr>
                        <a:t>ược sử dụng để nhận các phản hồi ngẫu nhiên</a:t>
                      </a:r>
                      <a:endParaRPr lang="en-US">
                        <a:solidFill>
                          <a:srgbClr val="20124D"/>
                        </a:solidFill>
                      </a:endParaRPr>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15566348"/>
                  </a:ext>
                </a:extLst>
              </a:tr>
              <a:tr h="289425">
                <a:tc>
                  <a:txBody>
                    <a:bodyPr/>
                    <a:lstStyle/>
                    <a:p>
                      <a:r>
                        <a:rPr lang="en-US" b="1">
                          <a:solidFill>
                            <a:schemeClr val="bg1"/>
                          </a:solidFill>
                        </a:rPr>
                        <a:t>&lt;input&gt;</a:t>
                      </a:r>
                    </a:p>
                  </a:txBody>
                  <a:tcPr>
                    <a:lnR w="38100" cap="flat" cmpd="sng" algn="ctr">
                      <a:solidFill>
                        <a:schemeClr val="tx1"/>
                      </a:solidFill>
                      <a:prstDash val="solid"/>
                      <a:round/>
                      <a:headEnd type="none" w="med" len="med"/>
                      <a:tailEnd type="none" w="med" len="med"/>
                    </a:lnR>
                  </a:tcPr>
                </a:tc>
                <a:tc>
                  <a:txBody>
                    <a:bodyPr/>
                    <a:lstStyle/>
                    <a:p>
                      <a:r>
                        <a:rPr lang="en-US" sz="1400" b="0" i="0" u="none" strike="noStrike" cap="none">
                          <a:solidFill>
                            <a:srgbClr val="20124D"/>
                          </a:solidFill>
                          <a:effectLst/>
                          <a:latin typeface="+mn-lt"/>
                          <a:ea typeface="+mn-ea"/>
                          <a:cs typeface="+mn-cs"/>
                          <a:sym typeface="Arial"/>
                        </a:rPr>
                        <a:t>T</a:t>
                      </a:r>
                      <a:r>
                        <a:rPr lang="vi-VN" sz="1400" b="0" i="0" u="none" strike="noStrike" cap="none">
                          <a:solidFill>
                            <a:srgbClr val="20124D"/>
                          </a:solidFill>
                          <a:effectLst/>
                          <a:latin typeface="+mn-lt"/>
                          <a:ea typeface="+mn-ea"/>
                          <a:cs typeface="+mn-cs"/>
                          <a:sym typeface="Arial"/>
                        </a:rPr>
                        <a:t>rả về toàn bộ dữ liệu đầu vào của người dùng. Phần tử này khác với phần tử dấu sao, phần tử này chỉ trả về nội dung được ghi lại bằng ký tự đại diện trong mẫu phù hợp</a:t>
                      </a:r>
                      <a:endParaRPr lang="en-US">
                        <a:solidFill>
                          <a:srgbClr val="20124D"/>
                        </a:solidFill>
                      </a:endParaRPr>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0097113"/>
                  </a:ext>
                </a:extLst>
              </a:tr>
              <a:tr h="289425">
                <a:tc>
                  <a:txBody>
                    <a:bodyPr/>
                    <a:lstStyle/>
                    <a:p>
                      <a:r>
                        <a:rPr lang="en-US" b="1">
                          <a:solidFill>
                            <a:schemeClr val="bg1"/>
                          </a:solidFill>
                        </a:rPr>
                        <a:t>&lt;interval&gt;</a:t>
                      </a:r>
                    </a:p>
                  </a:txBody>
                  <a:tcPr>
                    <a:lnR w="38100" cap="flat" cmpd="sng" algn="ctr">
                      <a:solidFill>
                        <a:schemeClr val="tx1"/>
                      </a:solidFill>
                      <a:prstDash val="solid"/>
                      <a:round/>
                      <a:headEnd type="none" w="med" len="med"/>
                      <a:tailEnd type="none" w="med" len="med"/>
                    </a:lnR>
                  </a:tcPr>
                </a:tc>
                <a:tc>
                  <a:txBody>
                    <a:bodyPr/>
                    <a:lstStyle/>
                    <a:p>
                      <a:r>
                        <a:rPr lang="en-US" sz="1400" b="0" i="0" u="none" strike="noStrike" cap="none">
                          <a:solidFill>
                            <a:srgbClr val="20124D"/>
                          </a:solidFill>
                          <a:effectLst/>
                          <a:latin typeface="+mn-lt"/>
                          <a:ea typeface="+mn-ea"/>
                          <a:cs typeface="+mn-cs"/>
                          <a:sym typeface="Arial"/>
                        </a:rPr>
                        <a:t>Đ</a:t>
                      </a:r>
                      <a:r>
                        <a:rPr lang="vi-VN" sz="1400" b="0" i="0" u="none" strike="noStrike" cap="none">
                          <a:solidFill>
                            <a:srgbClr val="20124D"/>
                          </a:solidFill>
                          <a:effectLst/>
                          <a:latin typeface="+mn-lt"/>
                          <a:ea typeface="+mn-ea"/>
                          <a:cs typeface="+mn-cs"/>
                          <a:sym typeface="Arial"/>
                        </a:rPr>
                        <a:t>ược sử dụng cùng với phần tử ngày tháng để tính toán sự khác biệt giữa hai thời điểm / ngày tháng khác nhau</a:t>
                      </a:r>
                      <a:endParaRPr lang="en-US">
                        <a:solidFill>
                          <a:srgbClr val="20124D"/>
                        </a:solidFill>
                      </a:endParaRPr>
                    </a:p>
                  </a:txBody>
                  <a:tcPr>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61004856"/>
                  </a:ext>
                </a:extLst>
              </a:tr>
            </a:tbl>
          </a:graphicData>
        </a:graphic>
      </p:graphicFrame>
    </p:spTree>
    <p:extLst>
      <p:ext uri="{BB962C8B-B14F-4D97-AF65-F5344CB8AC3E}">
        <p14:creationId xmlns:p14="http://schemas.microsoft.com/office/powerpoint/2010/main" val="1689030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517;p36">
            <a:extLst>
              <a:ext uri="{FF2B5EF4-FFF2-40B4-BE49-F238E27FC236}">
                <a16:creationId xmlns:a16="http://schemas.microsoft.com/office/drawing/2014/main" id="{BD6A9465-1635-47B5-BEAC-0F6383C4B38E}"/>
              </a:ext>
            </a:extLst>
          </p:cNvPr>
          <p:cNvSpPr txBox="1">
            <a:spLocks/>
          </p:cNvSpPr>
          <p:nvPr/>
        </p:nvSpPr>
        <p:spPr>
          <a:xfrm>
            <a:off x="3352961" y="165376"/>
            <a:ext cx="3678903" cy="5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Regular"/>
              <a:buNone/>
              <a:defRPr sz="3500" b="0" i="0" u="none" strike="noStrike" cap="none">
                <a:solidFill>
                  <a:srgbClr val="20124D"/>
                </a:solidFill>
                <a:latin typeface="Oswald Regular"/>
                <a:ea typeface="Oswald Regular"/>
                <a:cs typeface="Oswald Regular"/>
                <a:sym typeface="Oswald Regula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l"/>
            <a:r>
              <a:rPr lang="en-US"/>
              <a:t>Thẻ AIML khác</a:t>
            </a:r>
          </a:p>
          <a:p>
            <a:pPr algn="l"/>
            <a:endParaRPr lang="en-US"/>
          </a:p>
        </p:txBody>
      </p:sp>
      <p:graphicFrame>
        <p:nvGraphicFramePr>
          <p:cNvPr id="2" name="Table 1">
            <a:extLst>
              <a:ext uri="{FF2B5EF4-FFF2-40B4-BE49-F238E27FC236}">
                <a16:creationId xmlns:a16="http://schemas.microsoft.com/office/drawing/2014/main" id="{1FCAB2BC-5C13-464E-8333-9BC1142A8EE7}"/>
              </a:ext>
            </a:extLst>
          </p:cNvPr>
          <p:cNvGraphicFramePr>
            <a:graphicFrameLocks noGrp="1"/>
          </p:cNvGraphicFramePr>
          <p:nvPr>
            <p:extLst>
              <p:ext uri="{D42A27DB-BD31-4B8C-83A1-F6EECF244321}">
                <p14:modId xmlns:p14="http://schemas.microsoft.com/office/powerpoint/2010/main" val="1686191714"/>
              </p:ext>
            </p:extLst>
          </p:nvPr>
        </p:nvGraphicFramePr>
        <p:xfrm>
          <a:off x="788831" y="1384344"/>
          <a:ext cx="7566338" cy="2968589"/>
        </p:xfrm>
        <a:graphic>
          <a:graphicData uri="http://schemas.openxmlformats.org/drawingml/2006/table">
            <a:tbl>
              <a:tblPr firstRow="1" bandRow="1">
                <a:tableStyleId>{72833802-FEF1-4C79-8D5D-14CF1EAF98D9}</a:tableStyleId>
              </a:tblPr>
              <a:tblGrid>
                <a:gridCol w="1486744">
                  <a:extLst>
                    <a:ext uri="{9D8B030D-6E8A-4147-A177-3AD203B41FA5}">
                      <a16:colId xmlns:a16="http://schemas.microsoft.com/office/drawing/2014/main" val="3851466650"/>
                    </a:ext>
                  </a:extLst>
                </a:gridCol>
                <a:gridCol w="6079594">
                  <a:extLst>
                    <a:ext uri="{9D8B030D-6E8A-4147-A177-3AD203B41FA5}">
                      <a16:colId xmlns:a16="http://schemas.microsoft.com/office/drawing/2014/main" val="715953206"/>
                    </a:ext>
                  </a:extLst>
                </a:gridCol>
              </a:tblGrid>
              <a:tr h="347309">
                <a:tc>
                  <a:txBody>
                    <a:bodyPr/>
                    <a:lstStyle/>
                    <a:p>
                      <a:pPr algn="ctr"/>
                      <a:r>
                        <a:rPr lang="en-US">
                          <a:solidFill>
                            <a:schemeClr val="bg1"/>
                          </a:solidFill>
                        </a:rPr>
                        <a:t>Thẻ</a:t>
                      </a:r>
                    </a:p>
                  </a:txBody>
                  <a:tcPr>
                    <a:lnL w="9525" cap="flat" cmpd="sng" algn="ctr">
                      <a:noFill/>
                      <a:prstDash val="solid"/>
                    </a:lnL>
                    <a:lnR w="38100" cap="flat" cmpd="sng" algn="ctr">
                      <a:no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rgbClr val="F6B26B"/>
                    </a:solidFill>
                  </a:tcPr>
                </a:tc>
                <a:tc>
                  <a:txBody>
                    <a:bodyPr/>
                    <a:lstStyle/>
                    <a:p>
                      <a:pPr algn="ctr"/>
                      <a:r>
                        <a:rPr lang="en-US">
                          <a:solidFill>
                            <a:schemeClr val="bg1"/>
                          </a:solidFill>
                        </a:rPr>
                        <a:t>Mô tả AIML</a:t>
                      </a:r>
                    </a:p>
                  </a:txBody>
                  <a:tcPr>
                    <a:lnL w="38100" cap="flat" cmpd="sng" algn="ctr">
                      <a:noFill/>
                      <a:prstDash val="solid"/>
                      <a:round/>
                      <a:headEnd type="none" w="med" len="med"/>
                      <a:tailEnd type="none" w="med" len="med"/>
                    </a:lnL>
                  </a:tcPr>
                </a:tc>
                <a:extLst>
                  <a:ext uri="{0D108BD9-81ED-4DB2-BD59-A6C34878D82A}">
                    <a16:rowId xmlns:a16="http://schemas.microsoft.com/office/drawing/2014/main" val="3591756325"/>
                  </a:ext>
                </a:extLst>
              </a:tr>
              <a:tr h="347309">
                <a:tc>
                  <a:txBody>
                    <a:bodyPr/>
                    <a:lstStyle/>
                    <a:p>
                      <a:pPr algn="just" fontAlgn="t"/>
                      <a:r>
                        <a:rPr lang="en-US" b="1">
                          <a:solidFill>
                            <a:schemeClr val="bg1"/>
                          </a:solidFill>
                          <a:effectLst/>
                        </a:rPr>
                        <a:t>&lt;person2&gt;</a:t>
                      </a:r>
                    </a:p>
                  </a:txBody>
                  <a:tcPr marL="76200" marR="76200" marT="76200" marB="76200">
                    <a:lnR w="38100" cap="flat" cmpd="sng" algn="ctr">
                      <a:solidFill>
                        <a:schemeClr val="tx1"/>
                      </a:solidFill>
                      <a:prstDash val="solid"/>
                      <a:round/>
                      <a:headEnd type="none" w="med" len="med"/>
                      <a:tailEnd type="none" w="med" len="med"/>
                    </a:lnR>
                    <a:lnT w="9525" cap="flat" cmpd="sng" algn="ctr">
                      <a:noFill/>
                      <a:prstDash val="solid"/>
                    </a:lnT>
                  </a:tcPr>
                </a:tc>
                <a:tc>
                  <a:txBody>
                    <a:bodyPr/>
                    <a:lstStyle/>
                    <a:p>
                      <a:pPr algn="just" fontAlgn="t"/>
                      <a:r>
                        <a:rPr lang="en-US" sz="1400" b="0" i="0" u="none" strike="noStrike" cap="none">
                          <a:solidFill>
                            <a:srgbClr val="20124D"/>
                          </a:solidFill>
                          <a:effectLst/>
                          <a:latin typeface="+mn-lt"/>
                          <a:ea typeface="+mn-ea"/>
                          <a:cs typeface="+mn-cs"/>
                          <a:sym typeface="Arial"/>
                        </a:rPr>
                        <a:t>G</a:t>
                      </a:r>
                      <a:r>
                        <a:rPr lang="vi-VN" sz="1400" b="0" i="0" u="none" strike="noStrike" cap="none">
                          <a:solidFill>
                            <a:srgbClr val="20124D"/>
                          </a:solidFill>
                          <a:effectLst/>
                          <a:latin typeface="+mn-lt"/>
                          <a:ea typeface="+mn-ea"/>
                          <a:cs typeface="+mn-cs"/>
                          <a:sym typeface="Arial"/>
                        </a:rPr>
                        <a:t>iống hệt với thành tố người, tuy nhiên nó được dùng để biến đổi các đại từ giữa ngôi thứ nhất và ngôi thứ ba</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22318369"/>
                  </a:ext>
                </a:extLst>
              </a:tr>
              <a:tr h="347309">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lang="en-US" b="1">
                          <a:solidFill>
                            <a:schemeClr val="bg1"/>
                          </a:solidFill>
                        </a:rPr>
                        <a:t>&lt;program/&gt;</a:t>
                      </a: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en-US" sz="1400" b="0" i="0" u="none" strike="noStrike" cap="none">
                          <a:solidFill>
                            <a:srgbClr val="20124D"/>
                          </a:solidFill>
                          <a:effectLst/>
                          <a:latin typeface="+mn-lt"/>
                          <a:ea typeface="+mn-ea"/>
                          <a:cs typeface="+mn-cs"/>
                          <a:sym typeface="Arial"/>
                        </a:rPr>
                        <a:t>T</a:t>
                      </a:r>
                      <a:r>
                        <a:rPr lang="vi-VN" sz="1400" b="0" i="0" u="none" strike="noStrike" cap="none">
                          <a:solidFill>
                            <a:srgbClr val="20124D"/>
                          </a:solidFill>
                          <a:effectLst/>
                          <a:latin typeface="+mn-lt"/>
                          <a:ea typeface="+mn-ea"/>
                          <a:cs typeface="+mn-cs"/>
                          <a:sym typeface="Arial"/>
                        </a:rPr>
                        <a:t>rả về tên và số phiên bản của trình thông dịch AIML đang được sử dụng</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67348145"/>
                  </a:ext>
                </a:extLst>
              </a:tr>
              <a:tr h="359805">
                <a:tc>
                  <a:txBody>
                    <a:bodyPr/>
                    <a:lstStyle/>
                    <a:p>
                      <a:pPr algn="just" fontAlgn="t"/>
                      <a:r>
                        <a:rPr lang="en-US" b="1">
                          <a:solidFill>
                            <a:schemeClr val="bg1"/>
                          </a:solidFill>
                          <a:effectLst/>
                        </a:rPr>
                        <a:t>&lt;response&gt;</a:t>
                      </a: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vi-VN" sz="1400" b="0" i="0" u="none" strike="noStrike" cap="none">
                          <a:solidFill>
                            <a:srgbClr val="20124D"/>
                          </a:solidFill>
                          <a:effectLst/>
                          <a:latin typeface="+mn-lt"/>
                          <a:ea typeface="+mn-ea"/>
                          <a:cs typeface="+mn-cs"/>
                          <a:sym typeface="Arial"/>
                        </a:rPr>
                        <a:t> </a:t>
                      </a:r>
                      <a:r>
                        <a:rPr lang="en-US" sz="1400" b="0" i="0" u="none" strike="noStrike" cap="none">
                          <a:solidFill>
                            <a:srgbClr val="20124D"/>
                          </a:solidFill>
                          <a:effectLst/>
                          <a:latin typeface="+mn-lt"/>
                          <a:ea typeface="+mn-ea"/>
                          <a:cs typeface="+mn-cs"/>
                          <a:sym typeface="Arial"/>
                        </a:rPr>
                        <a:t>T</a:t>
                      </a:r>
                      <a:r>
                        <a:rPr lang="vi-VN" sz="1400" b="0" i="0" u="none" strike="noStrike" cap="none">
                          <a:solidFill>
                            <a:srgbClr val="20124D"/>
                          </a:solidFill>
                          <a:effectLst/>
                          <a:latin typeface="+mn-lt"/>
                          <a:ea typeface="+mn-ea"/>
                          <a:cs typeface="+mn-cs"/>
                          <a:sym typeface="Arial"/>
                        </a:rPr>
                        <a:t>rả về phản hồi của bot được chỉ định bởi giá trị chỉ mục lịch sử của nó</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98293750"/>
                  </a:ext>
                </a:extLst>
              </a:tr>
              <a:tr h="359805">
                <a:tc>
                  <a:txBody>
                    <a:bodyPr/>
                    <a:lstStyle/>
                    <a:p>
                      <a:pPr algn="just" fontAlgn="t"/>
                      <a:r>
                        <a:rPr lang="en-US" b="1">
                          <a:solidFill>
                            <a:schemeClr val="bg1"/>
                          </a:solidFill>
                          <a:effectLst/>
                        </a:rPr>
                        <a:t>&lt;sentence&gt;</a:t>
                      </a: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en-US" sz="1400" b="0" i="0" u="none" strike="noStrike" cap="none">
                          <a:solidFill>
                            <a:srgbClr val="20124D"/>
                          </a:solidFill>
                          <a:effectLst/>
                          <a:latin typeface="+mn-lt"/>
                          <a:ea typeface="+mn-ea"/>
                          <a:cs typeface="+mn-cs"/>
                          <a:sym typeface="Arial"/>
                        </a:rPr>
                        <a:t>V</a:t>
                      </a:r>
                      <a:r>
                        <a:rPr lang="vi-VN" sz="1400" b="0" i="0" u="none" strike="noStrike" cap="none">
                          <a:solidFill>
                            <a:srgbClr val="20124D"/>
                          </a:solidFill>
                          <a:effectLst/>
                          <a:latin typeface="+mn-lt"/>
                          <a:ea typeface="+mn-ea"/>
                          <a:cs typeface="+mn-cs"/>
                          <a:sym typeface="Arial"/>
                        </a:rPr>
                        <a:t>iết hoa từ đầu tiên trong nội dung của nó, như thể nội dung là đầu câu</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72234760"/>
                  </a:ext>
                </a:extLst>
              </a:tr>
              <a:tr h="359805">
                <a:tc>
                  <a:txBody>
                    <a:bodyPr/>
                    <a:lstStyle/>
                    <a:p>
                      <a:pPr algn="just" fontAlgn="t"/>
                      <a:r>
                        <a:rPr lang="en-US" b="1">
                          <a:solidFill>
                            <a:schemeClr val="bg1"/>
                          </a:solidFill>
                          <a:effectLst/>
                        </a:rPr>
                        <a:t>&lt;size/&gt;</a:t>
                      </a: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en-US" sz="1400" b="0" i="0" u="none" strike="noStrike" cap="none">
                          <a:solidFill>
                            <a:srgbClr val="20124D"/>
                          </a:solidFill>
                          <a:effectLst/>
                          <a:latin typeface="+mn-lt"/>
                          <a:ea typeface="+mn-ea"/>
                          <a:cs typeface="+mn-cs"/>
                          <a:sym typeface="Arial"/>
                        </a:rPr>
                        <a:t>T</a:t>
                      </a:r>
                      <a:r>
                        <a:rPr lang="vi-VN" sz="1400" b="0" i="0" u="none" strike="noStrike" cap="none">
                          <a:solidFill>
                            <a:srgbClr val="20124D"/>
                          </a:solidFill>
                          <a:effectLst/>
                          <a:latin typeface="+mn-lt"/>
                          <a:ea typeface="+mn-ea"/>
                          <a:cs typeface="+mn-cs"/>
                          <a:sym typeface="Arial"/>
                        </a:rPr>
                        <a:t>rả về số lượng khối danh mục có trong bot hiện tại</a:t>
                      </a:r>
                      <a:endParaRPr lang="vi-VN">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9121362"/>
                  </a:ext>
                </a:extLst>
              </a:tr>
              <a:tr h="359805">
                <a:tc>
                  <a:txBody>
                    <a:bodyPr/>
                    <a:lstStyle/>
                    <a:p>
                      <a:pPr algn="just" fontAlgn="t"/>
                      <a:r>
                        <a:rPr lang="en-US" b="1">
                          <a:solidFill>
                            <a:schemeClr val="bg1"/>
                          </a:solidFill>
                          <a:effectLst/>
                        </a:rPr>
                        <a:t>&lt;topicstar/&gt;</a:t>
                      </a:r>
                    </a:p>
                  </a:txBody>
                  <a:tcPr marL="76200" marR="76200" marT="76200" marB="76200">
                    <a:lnR w="38100" cap="flat" cmpd="sng" algn="ctr">
                      <a:solidFill>
                        <a:schemeClr val="tx1"/>
                      </a:solidFill>
                      <a:prstDash val="solid"/>
                      <a:round/>
                      <a:headEnd type="none" w="med" len="med"/>
                      <a:tailEnd type="none" w="med" len="med"/>
                    </a:lnR>
                  </a:tcPr>
                </a:tc>
                <a:tc>
                  <a:txBody>
                    <a:bodyPr/>
                    <a:lstStyle/>
                    <a:p>
                      <a:pPr algn="just" fontAlgn="t"/>
                      <a:r>
                        <a:rPr lang="en-US" sz="1400" b="0" i="0" u="none" strike="noStrike" cap="none">
                          <a:solidFill>
                            <a:srgbClr val="20124D"/>
                          </a:solidFill>
                          <a:effectLst/>
                          <a:latin typeface="+mn-lt"/>
                          <a:ea typeface="+mn-ea"/>
                          <a:cs typeface="+mn-cs"/>
                          <a:sym typeface="Arial"/>
                        </a:rPr>
                        <a:t>T</a:t>
                      </a:r>
                      <a:r>
                        <a:rPr lang="vi-VN" sz="1400" b="0" i="0" u="none" strike="noStrike" cap="none">
                          <a:solidFill>
                            <a:srgbClr val="20124D"/>
                          </a:solidFill>
                          <a:effectLst/>
                          <a:latin typeface="+mn-lt"/>
                          <a:ea typeface="+mn-ea"/>
                          <a:cs typeface="+mn-cs"/>
                          <a:sym typeface="Arial"/>
                        </a:rPr>
                        <a:t>rả</a:t>
                      </a:r>
                      <a:r>
                        <a:rPr lang="en-US" sz="1400" b="0" i="0" u="none" strike="noStrike" cap="none">
                          <a:solidFill>
                            <a:srgbClr val="20124D"/>
                          </a:solidFill>
                          <a:effectLst/>
                          <a:latin typeface="+mn-lt"/>
                          <a:ea typeface="+mn-ea"/>
                          <a:cs typeface="+mn-cs"/>
                          <a:sym typeface="Arial"/>
                        </a:rPr>
                        <a:t> </a:t>
                      </a:r>
                      <a:r>
                        <a:rPr lang="vi-VN" sz="1400" b="0" i="0" u="none" strike="noStrike" cap="none">
                          <a:solidFill>
                            <a:srgbClr val="20124D"/>
                          </a:solidFill>
                          <a:effectLst/>
                          <a:latin typeface="+mn-lt"/>
                          <a:ea typeface="+mn-ea"/>
                          <a:cs typeface="+mn-cs"/>
                          <a:sym typeface="Arial"/>
                        </a:rPr>
                        <a:t>về chủ đề hiện tại nếu được sử dụng bên ngoài phần tử chủ đề hoặc phần tử ký tự đại diện khi ở bên trong phần tử chủ đề</a:t>
                      </a:r>
                      <a:endParaRPr lang="vi-VN" i="0">
                        <a:solidFill>
                          <a:srgbClr val="20124D"/>
                        </a:solidFill>
                        <a:effectLst/>
                      </a:endParaRPr>
                    </a:p>
                  </a:txBody>
                  <a:tcPr marL="76200" marR="76200" marT="76200" marB="7620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48249148"/>
                  </a:ext>
                </a:extLst>
              </a:tr>
            </a:tbl>
          </a:graphicData>
        </a:graphic>
      </p:graphicFrame>
    </p:spTree>
    <p:extLst>
      <p:ext uri="{BB962C8B-B14F-4D97-AF65-F5344CB8AC3E}">
        <p14:creationId xmlns:p14="http://schemas.microsoft.com/office/powerpoint/2010/main" val="3366127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60758-6DD0-45AF-B505-9C69AE40BC85}"/>
              </a:ext>
            </a:extLst>
          </p:cNvPr>
          <p:cNvPicPr>
            <a:picLocks noChangeAspect="1"/>
          </p:cNvPicPr>
          <p:nvPr/>
        </p:nvPicPr>
        <p:blipFill>
          <a:blip r:embed="rId2"/>
          <a:stretch>
            <a:fillRect/>
          </a:stretch>
        </p:blipFill>
        <p:spPr>
          <a:xfrm>
            <a:off x="2871990" y="0"/>
            <a:ext cx="6272010" cy="5143500"/>
          </a:xfrm>
          <a:prstGeom prst="rect">
            <a:avLst/>
          </a:prstGeom>
        </p:spPr>
      </p:pic>
      <p:sp>
        <p:nvSpPr>
          <p:cNvPr id="5" name="Google Shape;640;p44">
            <a:extLst>
              <a:ext uri="{FF2B5EF4-FFF2-40B4-BE49-F238E27FC236}">
                <a16:creationId xmlns:a16="http://schemas.microsoft.com/office/drawing/2014/main" id="{4F0063F5-31D7-42B1-8C1E-994FBCD1C647}"/>
              </a:ext>
            </a:extLst>
          </p:cNvPr>
          <p:cNvSpPr txBox="1">
            <a:spLocks noGrp="1"/>
          </p:cNvSpPr>
          <p:nvPr>
            <p:ph type="title"/>
          </p:nvPr>
        </p:nvSpPr>
        <p:spPr>
          <a:xfrm>
            <a:off x="-413330" y="2282350"/>
            <a:ext cx="3594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Demo Chatbot</a:t>
            </a:r>
            <a:endParaRPr sz="4000"/>
          </a:p>
        </p:txBody>
      </p:sp>
      <p:sp>
        <p:nvSpPr>
          <p:cNvPr id="8" name="Google Shape;641;p44">
            <a:extLst>
              <a:ext uri="{FF2B5EF4-FFF2-40B4-BE49-F238E27FC236}">
                <a16:creationId xmlns:a16="http://schemas.microsoft.com/office/drawing/2014/main" id="{9A6B0903-0ED9-40E8-85F1-7538F791BC4E}"/>
              </a:ext>
            </a:extLst>
          </p:cNvPr>
          <p:cNvSpPr txBox="1">
            <a:spLocks/>
          </p:cNvSpPr>
          <p:nvPr/>
        </p:nvSpPr>
        <p:spPr>
          <a:xfrm>
            <a:off x="0" y="1393450"/>
            <a:ext cx="1146000" cy="88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1pPr>
            <a:lvl2pPr marL="914400" marR="0" lvl="1"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2pPr>
            <a:lvl3pPr marL="1371600" marR="0" lvl="2"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3pPr>
            <a:lvl4pPr marL="1828800" marR="0" lvl="3"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4pPr>
            <a:lvl5pPr marL="2286000" marR="0" lvl="4"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5pPr>
            <a:lvl6pPr marL="2743200" marR="0" lvl="5"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6pPr>
            <a:lvl7pPr marL="3200400" marR="0" lvl="6"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7pPr>
            <a:lvl8pPr marL="3657600" marR="0" lvl="7" indent="-317500" algn="l" rtl="0">
              <a:lnSpc>
                <a:spcPct val="100000"/>
              </a:lnSpc>
              <a:spcBef>
                <a:spcPts val="1600"/>
              </a:spcBef>
              <a:spcAft>
                <a:spcPts val="0"/>
              </a:spcAft>
              <a:buClr>
                <a:srgbClr val="20124D"/>
              </a:buClr>
              <a:buSzPts val="1400"/>
              <a:buFont typeface="Oswald"/>
              <a:buNone/>
              <a:defRPr sz="1400" b="0" i="0" u="none" strike="noStrike" cap="none">
                <a:solidFill>
                  <a:srgbClr val="20124D"/>
                </a:solidFill>
                <a:latin typeface="Lato"/>
                <a:ea typeface="Lato"/>
                <a:cs typeface="Lato"/>
                <a:sym typeface="Lato"/>
              </a:defRPr>
            </a:lvl8pPr>
            <a:lvl9pPr marL="4114800" marR="0" lvl="8" indent="-317500" algn="l" rtl="0">
              <a:lnSpc>
                <a:spcPct val="100000"/>
              </a:lnSpc>
              <a:spcBef>
                <a:spcPts val="1600"/>
              </a:spcBef>
              <a:spcAft>
                <a:spcPts val="1600"/>
              </a:spcAft>
              <a:buClr>
                <a:srgbClr val="20124D"/>
              </a:buClr>
              <a:buSzPts val="1400"/>
              <a:buFont typeface="Oswald"/>
              <a:buNone/>
              <a:defRPr sz="1400" b="0" i="0" u="none" strike="noStrike" cap="none">
                <a:solidFill>
                  <a:srgbClr val="20124D"/>
                </a:solidFill>
                <a:latin typeface="Lato"/>
                <a:ea typeface="Lato"/>
                <a:cs typeface="Lato"/>
                <a:sym typeface="Lato"/>
              </a:defRPr>
            </a:lvl9pPr>
          </a:lstStyle>
          <a:p>
            <a:pPr marL="0" indent="0" algn="r"/>
            <a:r>
              <a:rPr lang="en" sz="5000">
                <a:latin typeface="Oswald Regular" panose="020B0604020202020204" charset="0"/>
              </a:rPr>
              <a:t>06</a:t>
            </a:r>
          </a:p>
        </p:txBody>
      </p:sp>
      <p:sp>
        <p:nvSpPr>
          <p:cNvPr id="12" name="TextBox 11">
            <a:extLst>
              <a:ext uri="{FF2B5EF4-FFF2-40B4-BE49-F238E27FC236}">
                <a16:creationId xmlns:a16="http://schemas.microsoft.com/office/drawing/2014/main" id="{40944FA7-B5B2-435B-9E45-16F7F2FF6CE2}"/>
              </a:ext>
            </a:extLst>
          </p:cNvPr>
          <p:cNvSpPr txBox="1"/>
          <p:nvPr/>
        </p:nvSpPr>
        <p:spPr>
          <a:xfrm>
            <a:off x="435508" y="3171250"/>
            <a:ext cx="5102618" cy="307777"/>
          </a:xfrm>
          <a:prstGeom prst="rect">
            <a:avLst/>
          </a:prstGeom>
          <a:noFill/>
        </p:spPr>
        <p:txBody>
          <a:bodyPr wrap="square">
            <a:spAutoFit/>
          </a:bodyPr>
          <a:lstStyle/>
          <a:p>
            <a:r>
              <a:rPr lang="en-US"/>
              <a:t>Mô phỏng chatbot Pika  </a:t>
            </a:r>
          </a:p>
        </p:txBody>
      </p:sp>
    </p:spTree>
    <p:extLst>
      <p:ext uri="{BB962C8B-B14F-4D97-AF65-F5344CB8AC3E}">
        <p14:creationId xmlns:p14="http://schemas.microsoft.com/office/powerpoint/2010/main" val="4292680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B296D28-CDD5-4472-B006-776F53EFA2C1}"/>
              </a:ext>
            </a:extLst>
          </p:cNvPr>
          <p:cNvPicPr>
            <a:picLocks noChangeAspect="1"/>
          </p:cNvPicPr>
          <p:nvPr/>
        </p:nvPicPr>
        <p:blipFill>
          <a:blip r:embed="rId2"/>
          <a:stretch>
            <a:fillRect/>
          </a:stretch>
        </p:blipFill>
        <p:spPr>
          <a:xfrm>
            <a:off x="0" y="1786165"/>
            <a:ext cx="9144000" cy="3357335"/>
          </a:xfrm>
          <a:prstGeom prst="rect">
            <a:avLst/>
          </a:prstGeom>
        </p:spPr>
      </p:pic>
      <p:sp>
        <p:nvSpPr>
          <p:cNvPr id="13" name="Google Shape;1156;p59">
            <a:extLst>
              <a:ext uri="{FF2B5EF4-FFF2-40B4-BE49-F238E27FC236}">
                <a16:creationId xmlns:a16="http://schemas.microsoft.com/office/drawing/2014/main" id="{FA45617C-5B8B-4628-91F7-E85A464A6771}"/>
              </a:ext>
            </a:extLst>
          </p:cNvPr>
          <p:cNvSpPr txBox="1">
            <a:spLocks/>
          </p:cNvSpPr>
          <p:nvPr/>
        </p:nvSpPr>
        <p:spPr>
          <a:xfrm>
            <a:off x="1584838" y="270457"/>
            <a:ext cx="7836059" cy="88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0124D"/>
              </a:buClr>
              <a:buSzPts val="3500"/>
              <a:buFont typeface="Oswald Regular"/>
              <a:buNone/>
              <a:defRPr sz="3500" b="0" i="0" u="none" strike="noStrike" cap="none">
                <a:solidFill>
                  <a:srgbClr val="20124D"/>
                </a:solidFill>
                <a:latin typeface="Oswald Regular"/>
                <a:ea typeface="Oswald Regular"/>
                <a:cs typeface="Oswald Regular"/>
                <a:sym typeface="Oswald Regular"/>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Oswald"/>
                <a:ea typeface="Oswald"/>
                <a:cs typeface="Oswald"/>
                <a:sym typeface="Oswald"/>
              </a:defRPr>
            </a:lvl9pPr>
          </a:lstStyle>
          <a:p>
            <a:pPr algn="l"/>
            <a:r>
              <a:rPr lang="en-US" sz="8000">
                <a:solidFill>
                  <a:srgbClr val="524C5F"/>
                </a:solidFill>
                <a:latin typeface="Tahoma" panose="020B0604030504040204" pitchFamily="34" charset="0"/>
                <a:ea typeface="Tahoma" panose="020B0604030504040204" pitchFamily="34" charset="0"/>
                <a:cs typeface="Tahoma" panose="020B0604030504040204" pitchFamily="34" charset="0"/>
              </a:rPr>
              <a:t>THANK YOU </a:t>
            </a:r>
          </a:p>
        </p:txBody>
      </p:sp>
    </p:spTree>
    <p:extLst>
      <p:ext uri="{BB962C8B-B14F-4D97-AF65-F5344CB8AC3E}">
        <p14:creationId xmlns:p14="http://schemas.microsoft.com/office/powerpoint/2010/main" val="651571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01E7206-D281-4337-B2E7-597D58A4112F}"/>
              </a:ext>
            </a:extLst>
          </p:cNvPr>
          <p:cNvSpPr>
            <a:spLocks noGrp="1"/>
          </p:cNvSpPr>
          <p:nvPr>
            <p:ph type="title"/>
          </p:nvPr>
        </p:nvSpPr>
        <p:spPr>
          <a:xfrm>
            <a:off x="2754943" y="148785"/>
            <a:ext cx="4643963" cy="957599"/>
          </a:xfrm>
        </p:spPr>
        <p:txBody>
          <a:bodyPr/>
          <a:lstStyle/>
          <a:p>
            <a:r>
              <a:rPr lang="en-US" sz="4000">
                <a:latin typeface="Tahoma" panose="020B0604030504040204" pitchFamily="34" charset="0"/>
                <a:ea typeface="Tahoma" panose="020B0604030504040204" pitchFamily="34" charset="0"/>
                <a:cs typeface="Tahoma" panose="020B0604030504040204" pitchFamily="34" charset="0"/>
              </a:rPr>
              <a:t>Chatbot là gì ?</a:t>
            </a:r>
          </a:p>
        </p:txBody>
      </p:sp>
      <p:sp>
        <p:nvSpPr>
          <p:cNvPr id="5" name="Google Shape;408;p34">
            <a:extLst>
              <a:ext uri="{FF2B5EF4-FFF2-40B4-BE49-F238E27FC236}">
                <a16:creationId xmlns:a16="http://schemas.microsoft.com/office/drawing/2014/main" id="{D94E8998-0FED-43E1-8A46-DEDEE1C903BD}"/>
              </a:ext>
            </a:extLst>
          </p:cNvPr>
          <p:cNvSpPr txBox="1">
            <a:spLocks noGrp="1"/>
          </p:cNvSpPr>
          <p:nvPr>
            <p:ph type="subTitle" idx="1"/>
          </p:nvPr>
        </p:nvSpPr>
        <p:spPr>
          <a:xfrm>
            <a:off x="273250" y="1214985"/>
            <a:ext cx="8870750" cy="1849474"/>
          </a:xfrm>
          <a:prstGeom prst="rect">
            <a:avLst/>
          </a:prstGeom>
        </p:spPr>
        <p:txBody>
          <a:bodyPr spcFirstLastPara="1" wrap="square" lIns="91425" tIns="91425" rIns="91425" bIns="91425" anchor="t" anchorCtr="0">
            <a:noAutofit/>
          </a:bodyPr>
          <a:lstStyle/>
          <a:p>
            <a:pPr marL="0" lvl="0" indent="0"/>
            <a:r>
              <a:rPr lang="vi-VN" sz="1800">
                <a:latin typeface="Tahoma" panose="020B0604030504040204" pitchFamily="34" charset="0"/>
                <a:ea typeface="Tahoma" panose="020B0604030504040204" pitchFamily="34" charset="0"/>
                <a:cs typeface="Tahoma" panose="020B0604030504040204" pitchFamily="34" charset="0"/>
              </a:rPr>
              <a:t>Chatbot là một phần mềm trí tuệ nhân tạo (AI) có thể mô phỏng một cuộc trò chuyện</a:t>
            </a:r>
            <a:r>
              <a:rPr lang="en-US" sz="1800">
                <a:latin typeface="Tahoma" panose="020B0604030504040204" pitchFamily="34" charset="0"/>
                <a:ea typeface="Tahoma" panose="020B0604030504040204" pitchFamily="34" charset="0"/>
                <a:cs typeface="Tahoma" panose="020B0604030504040204" pitchFamily="34" charset="0"/>
              </a:rPr>
              <a:t> </a:t>
            </a:r>
            <a:r>
              <a:rPr lang="vi-VN" sz="1800">
                <a:latin typeface="Tahoma" panose="020B0604030504040204" pitchFamily="34" charset="0"/>
                <a:ea typeface="Tahoma" panose="020B0604030504040204" pitchFamily="34" charset="0"/>
                <a:cs typeface="Tahoma" panose="020B0604030504040204" pitchFamily="34" charset="0"/>
              </a:rPr>
              <a:t>người dùng bằng ngôn ngữ tự nhiên thông qua các ứng dụng nhắn tin, trang web, điện thoại di động</a:t>
            </a:r>
            <a:r>
              <a:rPr lang="en-US" sz="1800">
                <a:latin typeface="Tahoma" panose="020B0604030504040204" pitchFamily="34" charset="0"/>
                <a:ea typeface="Tahoma" panose="020B0604030504040204" pitchFamily="34" charset="0"/>
                <a:cs typeface="Tahoma" panose="020B0604030504040204" pitchFamily="34" charset="0"/>
              </a:rPr>
              <a:t> hoặc qua ứng dụng</a:t>
            </a:r>
            <a:endParaRPr sz="1800">
              <a:solidFill>
                <a:srgbClr val="20124D"/>
              </a:solidFill>
              <a:latin typeface="Tahoma" panose="020B0604030504040204" pitchFamily="34" charset="0"/>
              <a:ea typeface="Tahoma" panose="020B0604030504040204" pitchFamily="34" charset="0"/>
              <a:cs typeface="Tahoma" panose="020B0604030504040204" pitchFamily="34" charset="0"/>
              <a:sym typeface="Lato"/>
            </a:endParaRPr>
          </a:p>
        </p:txBody>
      </p:sp>
      <p:pic>
        <p:nvPicPr>
          <p:cNvPr id="42" name="Graphic 41">
            <a:extLst>
              <a:ext uri="{FF2B5EF4-FFF2-40B4-BE49-F238E27FC236}">
                <a16:creationId xmlns:a16="http://schemas.microsoft.com/office/drawing/2014/main" id="{B89907BB-459E-4A9E-9AB5-4094BCA52D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5398" y="2536678"/>
            <a:ext cx="1232273" cy="1115181"/>
          </a:xfrm>
          <a:prstGeom prst="rect">
            <a:avLst/>
          </a:prstGeom>
        </p:spPr>
      </p:pic>
      <p:cxnSp>
        <p:nvCxnSpPr>
          <p:cNvPr id="46" name="Straight Arrow Connector 45">
            <a:extLst>
              <a:ext uri="{FF2B5EF4-FFF2-40B4-BE49-F238E27FC236}">
                <a16:creationId xmlns:a16="http://schemas.microsoft.com/office/drawing/2014/main" id="{A888EBA3-9DDF-4D34-BBF2-38F4C3434152}"/>
              </a:ext>
            </a:extLst>
          </p:cNvPr>
          <p:cNvCxnSpPr/>
          <p:nvPr/>
        </p:nvCxnSpPr>
        <p:spPr>
          <a:xfrm>
            <a:off x="1890210" y="3064055"/>
            <a:ext cx="1405719"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52BD5AA-3943-4599-9675-B96FBF816318}"/>
              </a:ext>
            </a:extLst>
          </p:cNvPr>
          <p:cNvCxnSpPr>
            <a:cxnSpLocks/>
          </p:cNvCxnSpPr>
          <p:nvPr/>
        </p:nvCxnSpPr>
        <p:spPr>
          <a:xfrm>
            <a:off x="5792562" y="3029374"/>
            <a:ext cx="1405719"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8927E96-186C-431F-A303-B06A33283E52}"/>
              </a:ext>
            </a:extLst>
          </p:cNvPr>
          <p:cNvCxnSpPr>
            <a:cxnSpLocks/>
          </p:cNvCxnSpPr>
          <p:nvPr/>
        </p:nvCxnSpPr>
        <p:spPr>
          <a:xfrm flipH="1">
            <a:off x="5792562" y="3394645"/>
            <a:ext cx="1405719"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DB5234A-F127-4457-B45F-1BF990B9E95E}"/>
              </a:ext>
            </a:extLst>
          </p:cNvPr>
          <p:cNvCxnSpPr>
            <a:cxnSpLocks/>
          </p:cNvCxnSpPr>
          <p:nvPr/>
        </p:nvCxnSpPr>
        <p:spPr>
          <a:xfrm flipH="1">
            <a:off x="1890210" y="3437901"/>
            <a:ext cx="1405719"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2AE4299C-1E5F-46F2-B799-48155BFACE9C}"/>
              </a:ext>
            </a:extLst>
          </p:cNvPr>
          <p:cNvPicPr>
            <a:picLocks noChangeAspect="1"/>
          </p:cNvPicPr>
          <p:nvPr/>
        </p:nvPicPr>
        <p:blipFill>
          <a:blip r:embed="rId5"/>
          <a:stretch>
            <a:fillRect/>
          </a:stretch>
        </p:blipFill>
        <p:spPr>
          <a:xfrm>
            <a:off x="3634564" y="2778052"/>
            <a:ext cx="1730309" cy="989155"/>
          </a:xfrm>
          <a:prstGeom prst="rect">
            <a:avLst/>
          </a:prstGeom>
        </p:spPr>
      </p:pic>
      <p:pic>
        <p:nvPicPr>
          <p:cNvPr id="3" name="Picture 2">
            <a:extLst>
              <a:ext uri="{FF2B5EF4-FFF2-40B4-BE49-F238E27FC236}">
                <a16:creationId xmlns:a16="http://schemas.microsoft.com/office/drawing/2014/main" id="{6F723450-05DE-450F-B572-C3A42052CA65}"/>
              </a:ext>
            </a:extLst>
          </p:cNvPr>
          <p:cNvPicPr>
            <a:picLocks noChangeAspect="1"/>
          </p:cNvPicPr>
          <p:nvPr/>
        </p:nvPicPr>
        <p:blipFill>
          <a:blip r:embed="rId6"/>
          <a:stretch>
            <a:fillRect/>
          </a:stretch>
        </p:blipFill>
        <p:spPr>
          <a:xfrm>
            <a:off x="124790" y="2536678"/>
            <a:ext cx="1551575" cy="1321483"/>
          </a:xfrm>
          <a:prstGeom prst="rect">
            <a:avLst/>
          </a:prstGeom>
        </p:spPr>
      </p:pic>
    </p:spTree>
    <p:extLst>
      <p:ext uri="{BB962C8B-B14F-4D97-AF65-F5344CB8AC3E}">
        <p14:creationId xmlns:p14="http://schemas.microsoft.com/office/powerpoint/2010/main" val="370896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barn(inVertical)">
                                      <p:cBhvr>
                                        <p:cTn id="19" dur="500"/>
                                        <p:tgtEl>
                                          <p:spTgt spid="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barn(inVertical)">
                                      <p:cBhvr>
                                        <p:cTn id="27" dur="500"/>
                                        <p:tgtEl>
                                          <p:spTgt spid="42"/>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right)">
                                      <p:cBhvr>
                                        <p:cTn id="31" dur="500"/>
                                        <p:tgtEl>
                                          <p:spTgt spid="48"/>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right)">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8A2D15-4FB3-465C-AF20-F4BD4641D930}"/>
              </a:ext>
            </a:extLst>
          </p:cNvPr>
          <p:cNvPicPr>
            <a:picLocks noChangeAspect="1"/>
          </p:cNvPicPr>
          <p:nvPr/>
        </p:nvPicPr>
        <p:blipFill>
          <a:blip r:embed="rId2"/>
          <a:stretch>
            <a:fillRect/>
          </a:stretch>
        </p:blipFill>
        <p:spPr>
          <a:xfrm>
            <a:off x="1654936" y="3016250"/>
            <a:ext cx="5982238" cy="2127250"/>
          </a:xfrm>
          <a:prstGeom prst="rect">
            <a:avLst/>
          </a:prstGeom>
        </p:spPr>
      </p:pic>
      <p:sp>
        <p:nvSpPr>
          <p:cNvPr id="14" name="Google Shape;704;p45">
            <a:extLst>
              <a:ext uri="{FF2B5EF4-FFF2-40B4-BE49-F238E27FC236}">
                <a16:creationId xmlns:a16="http://schemas.microsoft.com/office/drawing/2014/main" id="{9A4261FD-1BBF-4374-A5C2-2A07D2FCDFCA}"/>
              </a:ext>
            </a:extLst>
          </p:cNvPr>
          <p:cNvSpPr txBox="1">
            <a:spLocks noGrp="1"/>
          </p:cNvSpPr>
          <p:nvPr>
            <p:ph type="title"/>
          </p:nvPr>
        </p:nvSpPr>
        <p:spPr>
          <a:xfrm>
            <a:off x="1795008" y="0"/>
            <a:ext cx="5932305" cy="51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ahoma" panose="020B0604030504040204" pitchFamily="34" charset="0"/>
                <a:ea typeface="Tahoma" panose="020B0604030504040204" pitchFamily="34" charset="0"/>
                <a:cs typeface="Tahoma" panose="020B0604030504040204" pitchFamily="34" charset="0"/>
              </a:rPr>
              <a:t>Các loại chatbot thường gặp</a:t>
            </a:r>
            <a:endParaRPr>
              <a:latin typeface="Tahoma" panose="020B0604030504040204" pitchFamily="34" charset="0"/>
              <a:ea typeface="Tahoma" panose="020B0604030504040204" pitchFamily="34" charset="0"/>
              <a:cs typeface="Tahoma" panose="020B0604030504040204" pitchFamily="34" charset="0"/>
            </a:endParaRPr>
          </a:p>
        </p:txBody>
      </p:sp>
      <p:sp>
        <p:nvSpPr>
          <p:cNvPr id="15" name="Google Shape;607;p43">
            <a:extLst>
              <a:ext uri="{FF2B5EF4-FFF2-40B4-BE49-F238E27FC236}">
                <a16:creationId xmlns:a16="http://schemas.microsoft.com/office/drawing/2014/main" id="{2D52B729-DEE4-4399-873E-2474955927F8}"/>
              </a:ext>
            </a:extLst>
          </p:cNvPr>
          <p:cNvSpPr/>
          <p:nvPr/>
        </p:nvSpPr>
        <p:spPr>
          <a:xfrm>
            <a:off x="1042386" y="1630533"/>
            <a:ext cx="2301837" cy="600000"/>
          </a:xfrm>
          <a:prstGeom prst="roundRect">
            <a:avLst>
              <a:gd name="adj" fmla="val 28076"/>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20124D"/>
                </a:solidFill>
              </a:rPr>
              <a:t>AI chatbot</a:t>
            </a:r>
          </a:p>
        </p:txBody>
      </p:sp>
      <p:sp>
        <p:nvSpPr>
          <p:cNvPr id="16" name="Google Shape;602;p43">
            <a:extLst>
              <a:ext uri="{FF2B5EF4-FFF2-40B4-BE49-F238E27FC236}">
                <a16:creationId xmlns:a16="http://schemas.microsoft.com/office/drawing/2014/main" id="{4F953BEB-439B-482F-A5C0-69D253D062CC}"/>
              </a:ext>
            </a:extLst>
          </p:cNvPr>
          <p:cNvSpPr/>
          <p:nvPr/>
        </p:nvSpPr>
        <p:spPr>
          <a:xfrm>
            <a:off x="5675877" y="1630533"/>
            <a:ext cx="2580283" cy="600000"/>
          </a:xfrm>
          <a:prstGeom prst="roundRect">
            <a:avLst>
              <a:gd name="adj" fmla="val 28076"/>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t>Clicky Chatbot</a:t>
            </a:r>
          </a:p>
        </p:txBody>
      </p:sp>
    </p:spTree>
    <p:extLst>
      <p:ext uri="{BB962C8B-B14F-4D97-AF65-F5344CB8AC3E}">
        <p14:creationId xmlns:p14="http://schemas.microsoft.com/office/powerpoint/2010/main" val="340541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517" name="Google Shape;517;p36"/>
          <p:cNvSpPr txBox="1">
            <a:spLocks noGrp="1"/>
          </p:cNvSpPr>
          <p:nvPr>
            <p:ph type="title"/>
          </p:nvPr>
        </p:nvSpPr>
        <p:spPr>
          <a:xfrm>
            <a:off x="667930" y="952423"/>
            <a:ext cx="2892900" cy="55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ahoma" panose="020B0604030504040204" pitchFamily="34" charset="0"/>
                <a:ea typeface="Tahoma" panose="020B0604030504040204" pitchFamily="34" charset="0"/>
                <a:cs typeface="Tahoma" panose="020B0604030504040204" pitchFamily="34" charset="0"/>
              </a:rPr>
              <a:t>Click Chatbot</a:t>
            </a:r>
            <a:endParaRPr>
              <a:latin typeface="Tahoma" panose="020B0604030504040204" pitchFamily="34" charset="0"/>
              <a:ea typeface="Tahoma" panose="020B0604030504040204" pitchFamily="34" charset="0"/>
              <a:cs typeface="Tahoma" panose="020B0604030504040204" pitchFamily="34" charset="0"/>
            </a:endParaRPr>
          </a:p>
          <a:p>
            <a:pPr marL="0" lvl="0" indent="0" algn="l" rtl="0">
              <a:spcBef>
                <a:spcPts val="0"/>
              </a:spcBef>
              <a:spcAft>
                <a:spcPts val="0"/>
              </a:spcAft>
              <a:buNone/>
            </a:pPr>
            <a:endParaRPr>
              <a:latin typeface="Tahoma" panose="020B0604030504040204" pitchFamily="34" charset="0"/>
              <a:ea typeface="Tahoma" panose="020B0604030504040204" pitchFamily="34" charset="0"/>
              <a:cs typeface="Tahoma" panose="020B0604030504040204" pitchFamily="34" charset="0"/>
            </a:endParaRPr>
          </a:p>
        </p:txBody>
      </p:sp>
      <p:sp>
        <p:nvSpPr>
          <p:cNvPr id="92" name="TextBox 91">
            <a:extLst>
              <a:ext uri="{FF2B5EF4-FFF2-40B4-BE49-F238E27FC236}">
                <a16:creationId xmlns:a16="http://schemas.microsoft.com/office/drawing/2014/main" id="{34CF8E14-A78A-4AAB-AC18-27A10816BFCD}"/>
              </a:ext>
            </a:extLst>
          </p:cNvPr>
          <p:cNvSpPr txBox="1"/>
          <p:nvPr/>
        </p:nvSpPr>
        <p:spPr>
          <a:xfrm>
            <a:off x="134257" y="1806680"/>
            <a:ext cx="4307115" cy="1923604"/>
          </a:xfrm>
          <a:prstGeom prst="rect">
            <a:avLst/>
          </a:prstGeom>
          <a:noFill/>
        </p:spPr>
        <p:txBody>
          <a:bodyPr wrap="square">
            <a:spAutoFit/>
          </a:bodyPr>
          <a:lstStyle/>
          <a:p>
            <a:pPr indent="-304800" algn="l">
              <a:lnSpc>
                <a:spcPct val="150000"/>
              </a:lnSpc>
              <a:buSzPts val="1200"/>
              <a:buFont typeface="Lato"/>
              <a:buChar char="●"/>
            </a:pPr>
            <a:r>
              <a:rPr lang="en-US" sz="1400" b="0" i="0">
                <a:solidFill>
                  <a:srgbClr val="1F1F1F"/>
                </a:solidFill>
                <a:effectLst/>
                <a:latin typeface="Tahoma" panose="020B0604030504040204" pitchFamily="34" charset="0"/>
                <a:ea typeface="Tahoma" panose="020B0604030504040204" pitchFamily="34" charset="0"/>
                <a:cs typeface="Tahoma" panose="020B0604030504040204" pitchFamily="34" charset="0"/>
              </a:rPr>
              <a:t>C</a:t>
            </a:r>
            <a:r>
              <a:rPr lang="vi-VN" sz="1400" b="0" i="0">
                <a:solidFill>
                  <a:srgbClr val="1F1F1F"/>
                </a:solidFill>
                <a:effectLst/>
                <a:latin typeface="Tahoma" panose="020B0604030504040204" pitchFamily="34" charset="0"/>
                <a:ea typeface="Tahoma" panose="020B0604030504040204" pitchFamily="34" charset="0"/>
                <a:cs typeface="Tahoma" panose="020B0604030504040204" pitchFamily="34" charset="0"/>
              </a:rPr>
              <a:t>hatbot mà người dùng có thể giao tiếp bằng </a:t>
            </a:r>
            <a:r>
              <a:rPr lang="en-US" sz="1400" b="0" i="0">
                <a:solidFill>
                  <a:srgbClr val="1F1F1F"/>
                </a:solidFill>
                <a:effectLst/>
                <a:latin typeface="Tahoma" panose="020B0604030504040204" pitchFamily="34" charset="0"/>
                <a:ea typeface="Tahoma" panose="020B0604030504040204" pitchFamily="34" charset="0"/>
                <a:cs typeface="Tahoma" panose="020B0604030504040204" pitchFamily="34" charset="0"/>
              </a:rPr>
              <a:t>     </a:t>
            </a:r>
            <a:br>
              <a:rPr lang="en-US" sz="1400" b="0" i="0">
                <a:solidFill>
                  <a:srgbClr val="1F1F1F"/>
                </a:solidFill>
                <a:effectLst/>
                <a:latin typeface="Tahoma" panose="020B0604030504040204" pitchFamily="34" charset="0"/>
                <a:ea typeface="Tahoma" panose="020B0604030504040204" pitchFamily="34" charset="0"/>
                <a:cs typeface="Tahoma" panose="020B0604030504040204" pitchFamily="34" charset="0"/>
              </a:rPr>
            </a:br>
            <a:r>
              <a:rPr lang="en-US" sz="1400" b="0" i="0">
                <a:solidFill>
                  <a:srgbClr val="1F1F1F"/>
                </a:solidFill>
                <a:effectLst/>
                <a:latin typeface="Tahoma" panose="020B0604030504040204" pitchFamily="34" charset="0"/>
                <a:ea typeface="Tahoma" panose="020B0604030504040204" pitchFamily="34" charset="0"/>
                <a:cs typeface="Tahoma" panose="020B0604030504040204" pitchFamily="34" charset="0"/>
              </a:rPr>
              <a:t>     </a:t>
            </a:r>
            <a:r>
              <a:rPr lang="vi-VN" sz="1400" b="0" i="0">
                <a:solidFill>
                  <a:srgbClr val="1F1F1F"/>
                </a:solidFill>
                <a:effectLst/>
                <a:latin typeface="Tahoma" panose="020B0604030504040204" pitchFamily="34" charset="0"/>
                <a:ea typeface="Tahoma" panose="020B0604030504040204" pitchFamily="34" charset="0"/>
                <a:cs typeface="Tahoma" panose="020B0604030504040204" pitchFamily="34" charset="0"/>
              </a:rPr>
              <a:t>cách nhấn vào các nút hoặc lựa chọn trong </a:t>
            </a:r>
            <a:br>
              <a:rPr lang="en-US" sz="1400" b="0" i="0">
                <a:solidFill>
                  <a:srgbClr val="1F1F1F"/>
                </a:solidFill>
                <a:effectLst/>
                <a:latin typeface="Tahoma" panose="020B0604030504040204" pitchFamily="34" charset="0"/>
                <a:ea typeface="Tahoma" panose="020B0604030504040204" pitchFamily="34" charset="0"/>
                <a:cs typeface="Tahoma" panose="020B0604030504040204" pitchFamily="34" charset="0"/>
              </a:rPr>
            </a:br>
            <a:r>
              <a:rPr lang="en-US" sz="1400" b="0" i="0">
                <a:solidFill>
                  <a:srgbClr val="1F1F1F"/>
                </a:solidFill>
                <a:effectLst/>
                <a:latin typeface="Tahoma" panose="020B0604030504040204" pitchFamily="34" charset="0"/>
                <a:ea typeface="Tahoma" panose="020B0604030504040204" pitchFamily="34" charset="0"/>
                <a:cs typeface="Tahoma" panose="020B0604030504040204" pitchFamily="34" charset="0"/>
              </a:rPr>
              <a:t>      </a:t>
            </a:r>
            <a:r>
              <a:rPr lang="vi-VN" sz="1400" b="0" i="0">
                <a:solidFill>
                  <a:srgbClr val="1F1F1F"/>
                </a:solidFill>
                <a:effectLst/>
                <a:latin typeface="Tahoma" panose="020B0604030504040204" pitchFamily="34" charset="0"/>
                <a:ea typeface="Tahoma" panose="020B0604030504040204" pitchFamily="34" charset="0"/>
                <a:cs typeface="Tahoma" panose="020B0604030504040204" pitchFamily="34" charset="0"/>
              </a:rPr>
              <a:t>menu được thiết kế sẵn</a:t>
            </a:r>
            <a:endParaRPr lang="en-US" sz="1400" b="0" i="0">
              <a:solidFill>
                <a:srgbClr val="1F1F1F"/>
              </a:solidFill>
              <a:effectLst/>
              <a:latin typeface="Tahoma" panose="020B0604030504040204" pitchFamily="34" charset="0"/>
              <a:ea typeface="Tahoma" panose="020B0604030504040204" pitchFamily="34" charset="0"/>
              <a:cs typeface="Tahoma" panose="020B0604030504040204" pitchFamily="34" charset="0"/>
            </a:endParaRPr>
          </a:p>
          <a:p>
            <a:pPr indent="-304800" algn="l">
              <a:lnSpc>
                <a:spcPct val="150000"/>
              </a:lnSpc>
              <a:buSzPts val="1200"/>
              <a:buFont typeface="Lato"/>
              <a:buChar char="●"/>
            </a:pPr>
            <a:r>
              <a:rPr lang="en-US">
                <a:solidFill>
                  <a:srgbClr val="1F1F1F"/>
                </a:solidFill>
                <a:latin typeface="Tahoma" panose="020B0604030504040204" pitchFamily="34" charset="0"/>
                <a:ea typeface="Tahoma" panose="020B0604030504040204" pitchFamily="34" charset="0"/>
                <a:cs typeface="Tahoma" panose="020B0604030504040204" pitchFamily="34" charset="0"/>
              </a:rPr>
              <a:t>D</a:t>
            </a:r>
            <a:r>
              <a:rPr lang="vi-VN" sz="1400" b="0" i="0">
                <a:solidFill>
                  <a:srgbClr val="1F1F1F"/>
                </a:solidFill>
                <a:effectLst/>
                <a:latin typeface="Tahoma" panose="020B0604030504040204" pitchFamily="34" charset="0"/>
                <a:ea typeface="Tahoma" panose="020B0604030504040204" pitchFamily="34" charset="0"/>
                <a:cs typeface="Tahoma" panose="020B0604030504040204" pitchFamily="34" charset="0"/>
              </a:rPr>
              <a:t>ẫn dắt người dùng đi theo một lộ trình đến </a:t>
            </a:r>
            <a:endParaRPr lang="en-US" sz="1400" b="0" i="0">
              <a:solidFill>
                <a:srgbClr val="1F1F1F"/>
              </a:solidFill>
              <a:effectLst/>
              <a:latin typeface="Tahoma" panose="020B0604030504040204" pitchFamily="34" charset="0"/>
              <a:ea typeface="Tahoma" panose="020B0604030504040204" pitchFamily="34" charset="0"/>
              <a:cs typeface="Tahoma" panose="020B0604030504040204" pitchFamily="34" charset="0"/>
            </a:endParaRPr>
          </a:p>
          <a:p>
            <a:pPr algn="l">
              <a:lnSpc>
                <a:spcPct val="150000"/>
              </a:lnSpc>
              <a:buSzPts val="1200"/>
            </a:pPr>
            <a:r>
              <a:rPr lang="en-US">
                <a:solidFill>
                  <a:srgbClr val="1F1F1F"/>
                </a:solidFill>
                <a:latin typeface="Tahoma" panose="020B0604030504040204" pitchFamily="34" charset="0"/>
                <a:ea typeface="Tahoma" panose="020B0604030504040204" pitchFamily="34" charset="0"/>
                <a:cs typeface="Tahoma" panose="020B0604030504040204" pitchFamily="34" charset="0"/>
              </a:rPr>
              <a:t>     </a:t>
            </a:r>
            <a:r>
              <a:rPr lang="vi-VN" sz="1400" b="0" i="0">
                <a:solidFill>
                  <a:srgbClr val="1F1F1F"/>
                </a:solidFill>
                <a:effectLst/>
                <a:latin typeface="Tahoma" panose="020B0604030504040204" pitchFamily="34" charset="0"/>
                <a:ea typeface="Tahoma" panose="020B0604030504040204" pitchFamily="34" charset="0"/>
                <a:cs typeface="Tahoma" panose="020B0604030504040204" pitchFamily="34" charset="0"/>
              </a:rPr>
              <a:t>các vấn đề họ quan tâm</a:t>
            </a:r>
            <a:endParaRPr lang="en-US" sz="1400" b="0" i="0">
              <a:solidFill>
                <a:srgbClr val="1F1F1F"/>
              </a:solidFill>
              <a:effectLst/>
              <a:latin typeface="Tahoma" panose="020B0604030504040204" pitchFamily="34" charset="0"/>
              <a:ea typeface="Tahoma" panose="020B0604030504040204" pitchFamily="34" charset="0"/>
              <a:cs typeface="Tahoma" panose="020B0604030504040204" pitchFamily="34" charset="0"/>
            </a:endParaRPr>
          </a:p>
          <a:p>
            <a:pPr indent="-304800" algn="l">
              <a:buSzPts val="1200"/>
              <a:buFont typeface="Lato"/>
              <a:buChar char="●"/>
            </a:pPr>
            <a:endParaRPr lang="en-US" sz="1400" b="0" i="0">
              <a:solidFill>
                <a:srgbClr val="1F1F1F"/>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12" name="Picture 11">
            <a:extLst>
              <a:ext uri="{FF2B5EF4-FFF2-40B4-BE49-F238E27FC236}">
                <a16:creationId xmlns:a16="http://schemas.microsoft.com/office/drawing/2014/main" id="{D8F0CDDF-D162-4D44-BCAB-BF25C0F46056}"/>
              </a:ext>
            </a:extLst>
          </p:cNvPr>
          <p:cNvPicPr>
            <a:picLocks noChangeAspect="1"/>
          </p:cNvPicPr>
          <p:nvPr/>
        </p:nvPicPr>
        <p:blipFill>
          <a:blip r:embed="rId3"/>
          <a:stretch>
            <a:fillRect/>
          </a:stretch>
        </p:blipFill>
        <p:spPr>
          <a:xfrm>
            <a:off x="4572000" y="488950"/>
            <a:ext cx="4307115" cy="3810000"/>
          </a:xfrm>
          <a:prstGeom prst="rect">
            <a:avLst/>
          </a:prstGeom>
        </p:spPr>
      </p:pic>
    </p:spTree>
    <p:extLst>
      <p:ext uri="{BB962C8B-B14F-4D97-AF65-F5344CB8AC3E}">
        <p14:creationId xmlns:p14="http://schemas.microsoft.com/office/powerpoint/2010/main" val="2030398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A7B71D6-FC8B-454F-BDCE-0017D41A6E37}"/>
              </a:ext>
            </a:extLst>
          </p:cNvPr>
          <p:cNvPicPr>
            <a:picLocks noChangeAspect="1"/>
          </p:cNvPicPr>
          <p:nvPr/>
        </p:nvPicPr>
        <p:blipFill>
          <a:blip r:embed="rId2"/>
          <a:stretch>
            <a:fillRect/>
          </a:stretch>
        </p:blipFill>
        <p:spPr>
          <a:xfrm>
            <a:off x="756963" y="947772"/>
            <a:ext cx="7750214" cy="3881461"/>
          </a:xfrm>
          <a:prstGeom prst="rect">
            <a:avLst/>
          </a:prstGeom>
        </p:spPr>
      </p:pic>
      <p:sp>
        <p:nvSpPr>
          <p:cNvPr id="10" name="Google Shape;922;p52">
            <a:extLst>
              <a:ext uri="{FF2B5EF4-FFF2-40B4-BE49-F238E27FC236}">
                <a16:creationId xmlns:a16="http://schemas.microsoft.com/office/drawing/2014/main" id="{50CC76B4-B777-4A95-88F2-C6E8641CB58C}"/>
              </a:ext>
            </a:extLst>
          </p:cNvPr>
          <p:cNvSpPr txBox="1">
            <a:spLocks/>
          </p:cNvSpPr>
          <p:nvPr/>
        </p:nvSpPr>
        <p:spPr>
          <a:xfrm>
            <a:off x="3026915" y="181954"/>
            <a:ext cx="3210309" cy="8233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800" b="1">
                <a:latin typeface="Tahoma" panose="020B0604030504040204" pitchFamily="34" charset="0"/>
                <a:ea typeface="Tahoma" panose="020B0604030504040204" pitchFamily="34" charset="0"/>
                <a:cs typeface="Tahoma" panose="020B0604030504040204" pitchFamily="34" charset="0"/>
              </a:rPr>
              <a:t>pupnpaws.com</a:t>
            </a:r>
          </a:p>
        </p:txBody>
      </p:sp>
    </p:spTree>
    <p:extLst>
      <p:ext uri="{BB962C8B-B14F-4D97-AF65-F5344CB8AC3E}">
        <p14:creationId xmlns:p14="http://schemas.microsoft.com/office/powerpoint/2010/main" val="125680916"/>
      </p:ext>
    </p:extLst>
  </p:cSld>
  <p:clrMapOvr>
    <a:masterClrMapping/>
  </p:clrMapOvr>
</p:sld>
</file>

<file path=ppt/theme/theme1.xml><?xml version="1.0" encoding="utf-8"?>
<a:theme xmlns:a="http://schemas.openxmlformats.org/drawingml/2006/main" name="Transport Consulting by Slidesgo">
  <a:themeElements>
    <a:clrScheme name="Simple Light">
      <a:dk1>
        <a:srgbClr val="FFFFFF"/>
      </a:dk1>
      <a:lt1>
        <a:srgbClr val="20124D"/>
      </a:lt1>
      <a:dk2>
        <a:srgbClr val="20124D"/>
      </a:dk2>
      <a:lt2>
        <a:srgbClr val="20124D"/>
      </a:lt2>
      <a:accent1>
        <a:srgbClr val="D9D2E9"/>
      </a:accent1>
      <a:accent2>
        <a:srgbClr val="B4A7D6"/>
      </a:accent2>
      <a:accent3>
        <a:srgbClr val="8C7CC3"/>
      </a:accent3>
      <a:accent4>
        <a:srgbClr val="F6B26B"/>
      </a:accent4>
      <a:accent5>
        <a:srgbClr val="20124D"/>
      </a:accent5>
      <a:accent6>
        <a:srgbClr val="351C75"/>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3469</TotalTime>
  <Words>2058</Words>
  <Application>Microsoft Office PowerPoint</Application>
  <PresentationFormat>On-screen Show (16:9)</PresentationFormat>
  <Paragraphs>260</Paragraphs>
  <Slides>56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Tahoma</vt:lpstr>
      <vt:lpstr>Verdana</vt:lpstr>
      <vt:lpstr>Arial</vt:lpstr>
      <vt:lpstr>Oswald Regular</vt:lpstr>
      <vt:lpstr>Lato</vt:lpstr>
      <vt:lpstr>Oswald</vt:lpstr>
      <vt:lpstr>Wingdings</vt:lpstr>
      <vt:lpstr>Transport Consulting by Slidesgo</vt:lpstr>
      <vt:lpstr>CHATBOT WITH AIML</vt:lpstr>
      <vt:lpstr>Thành viên nhóm và nội dung công việc </vt:lpstr>
      <vt:lpstr>Các từ ngữ viết tắt   </vt:lpstr>
      <vt:lpstr>Nội dung bài thuyết trình</vt:lpstr>
      <vt:lpstr>Giới thiệu</vt:lpstr>
      <vt:lpstr>Chatbot là gì ?</vt:lpstr>
      <vt:lpstr>Các loại chatbot thường gặp</vt:lpstr>
      <vt:lpstr>Click Chatbot </vt:lpstr>
      <vt:lpstr>PowerPoint Presentation</vt:lpstr>
      <vt:lpstr>PowerPoint Presentation</vt:lpstr>
      <vt:lpstr>PowerPoint Presentation</vt:lpstr>
      <vt:lpstr>PowerPoint Presentation</vt:lpstr>
      <vt:lpstr>AI Chatbot </vt:lpstr>
      <vt:lpstr>PowerPoint Presentation</vt:lpstr>
      <vt:lpstr>PowerPoint Presentation</vt:lpstr>
      <vt:lpstr>PowerPoint Presentation</vt:lpstr>
      <vt:lpstr>Sự phát triển</vt:lpstr>
      <vt:lpstr>PowerPoint Presentation</vt:lpstr>
      <vt:lpstr>PowerPoint Presentation</vt:lpstr>
      <vt:lpstr>PowerPoint Presentation</vt:lpstr>
      <vt:lpstr>PowerPoint Presentation</vt:lpstr>
      <vt:lpstr>Chatbot sử dụng như thế nào ? </vt:lpstr>
      <vt:lpstr>Chatbot thành công như thế nào ? </vt:lpstr>
      <vt:lpstr>Xây dựng chatbot</vt:lpstr>
      <vt:lpstr>PowerPoint Presentation</vt:lpstr>
      <vt:lpstr>PowerPoint Presentation</vt:lpstr>
      <vt:lpstr>PowerPoint Presentation</vt:lpstr>
      <vt:lpstr>PowerPoint Presentation</vt:lpstr>
      <vt:lpstr>PowerPoint Presentation</vt:lpstr>
      <vt:lpstr>PowerPoint Presentation</vt:lpstr>
      <vt:lpstr>Cài đặt chatbot</vt:lpstr>
      <vt:lpstr>Cài đặt python 3 </vt:lpstr>
      <vt:lpstr>Cài đặt python 3 </vt:lpstr>
      <vt:lpstr>Cài đặt python 3 </vt:lpstr>
      <vt:lpstr>Cài đặt python 3 </vt:lpstr>
      <vt:lpstr>Cài đặt python 3 </vt:lpstr>
      <vt:lpstr>Cài đặt python 3 </vt:lpstr>
      <vt:lpstr>Kiểm tra cài đặt python thành công </vt:lpstr>
      <vt:lpstr>Python - XML - AIML</vt:lpstr>
      <vt:lpstr>Xây dựng chatbot bằng python với AIML </vt:lpstr>
      <vt:lpstr>Tạo file chatbot.py </vt:lpstr>
      <vt:lpstr>Tạo file std-startup.xml </vt:lpstr>
      <vt:lpstr>Tạo file std-basic.aiml </vt:lpstr>
      <vt:lpstr>PowerPoint Presentation</vt:lpstr>
      <vt:lpstr>PowerPoint Presentation</vt:lpstr>
      <vt:lpstr>PowerPoint Presentation</vt:lpstr>
      <vt:lpstr>AIML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Chatbot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With AIML</dc:title>
  <dc:creator>Bao Luong</dc:creator>
  <cp:lastModifiedBy>Bao Luong</cp:lastModifiedBy>
  <cp:revision>231</cp:revision>
  <dcterms:modified xsi:type="dcterms:W3CDTF">2021-04-25T11:54:58Z</dcterms:modified>
</cp:coreProperties>
</file>